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3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ன்னஞ்சிறு சுதனே என்னரும் தவமே
மன்னர் மன்னவனே உன்னதத் திர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டுண்டு நரிக்கு குழிகளுமுண்டு
கூடுண்டு பறவைகட்கு
பாடுண்டு உமக்கு மனிதகுமாரனே
வீடுண்டோ உந்தனுக்க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ணி துயர்கள் துன்பங்கள் நீங்க
காரணம் நீரானீரோ
கோர வெம்பகைகள் பாரச்சுமைகள்
தீர மருந்தானீரோ ஆ.. ஆ.. ஆ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ுற்றம் தாய் தந்தை மற்றுமனைத்தும்
முற்றிலும் நீரல்லவோ
குற்றம் துடைக்க பற்றினை நீக்க
உற்றவர் நீரல்லவ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ாய் வந்து காசினை மீட்ட
நேசமுள்ள ஏசுவே
நீச சிலுவை தொங்கப் பிறந்த
தாசரின் தாபரமே ஆ.. ஆ.. ஆ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2026-07-31T16:07:50Z</dcterms:created>
  <dcterms:modified xsi:type="dcterms:W3CDTF">2026-07-31T16:07:50Z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