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லே சாட்சிப்பெட்டியை வைத்து, பெட்டியைத் திரையினால் மறை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ஜையைக் கொண்டுவந்து, அதில் வைக்கவேண்டியதைக் கிரமமாய் வைத்து, குத்துவிளக்கைக் கொண்டுவந்து, அதின் விளக்குகளை ஏற்ற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ஜையைக் கொண்டுவந்து, அதில் வைக்கவேண்டியதைக் கிரமமாய் வைத்து, குத்துவிளக்கைக் கொண்டுவந்து, அதின் விளக்குகளை ஏற்றி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ின்மேல் சுகந்தவர்க்கத்தினால் தூபங்காட்ட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ொன் தூபபீடத்தைச் சாட்சிப்பெட்டிக்கு முன்னே வைத்து, வாசஸ்தலத்து வாசலின் தொங்குதிரையைத் தூக்கிவைக்கக்கடவ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ொன் தூபபீடத்தைச் சாட்சிப்பெட்டிக்கு முன்னே வைத்து, வாசஸ்தலத்து வாசலின் தொங்குதிரையைத் தூக்கிவைக்கக்கடவாய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, கர்த்தர் மோசேக்குக் கற்பித்தபடியே, வாசஸ்தலத்தின் தொங்குதிரையைத் தூக்கிவைத்து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, தகனபலிபீடத்தை ஆசரிப்புக் கூடாரமாகிய வாசஸ்தலத்தின் வாசலுக்கு முன்பாக வைத்த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கனபலிபீடத்தை ஆசரிப்புக் கூடாரமான வாசஸ்தலத்தின் வாசலுக்கு முன்பாக வைத்து, அதின்மேல் சர்வாங்க தகனபலியையும் போஜனபலியையும் செலுத்த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கனபலிபீடத்தை ஆசரிப்புக் கூடாரமான வாசஸ்தலத்தின் வாசலுக்கு முன்பாக வைத்து, அதின்மேல் சர்வாங்க தகனபலியையும் போஜனபலியையும் செலுத்த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ின்மேல் கர்த்தருடைய சமுகத்தில் அப்பத்தை வரிசையாக அடுக்கிவைத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ொட்டியை ஆசரிப்புக் கூடாரத்துக்கும் பலிபீடத்துக்கும் நடுவே வைத்து, அதிலே தண்ணீர் வார்த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ஆசரிப்புக் கூடாரத்துக்கும் பலிபீடத்துக்கும் நடுவே தொட்டியை வைத்து, கழுவுகிறதற்கு அதிலே தண்ணீர் வார்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ஆசரிப்புக் கூடாரத்துக்கும் பலிபீடத்துக்கும் நடுவே தொட்டியை வைத்து, கழுவுகிறதற்கு அதிலே தண்ணீர் வார்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்விடத்திலே மோசேயும் ஆரோனும் அவன் குமாரரும் தங்கள் கைகளையும் கால்களையும் கழுவ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ர்த்தர் மோசேக்குக் கற்பித்தபடியே, அவர்கள் ஆசரிப்புக் கூடாரத்துக்குள்ளே பிரவேசிக்கிறபோதும், பலிபீடத்தண்டையில் சேருகிறபோதும், அவர்கள் கழுவிக்கொள்ளு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ர்த்தர் மோசேக்குக் கற்பித்தபடியே, அவர்கள் ஆசரிப்புக் கூடாரத்துக்குள்ளே பிரவேசிக்கிறபோதும், பலிபீடத்தண்டையில் சேருகிறபோதும், அவர்கள் கழுவிக்கொள்ளு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பு, அவன் வாசஸ்தலத்தையும் பலிபீடத்தையும் சுற்றிப் பிராகாரத்தை நிறுத்தி, பிராகாரத்தின் தொங்குதிரையைத் தொங்கவைத்தான்; இவ்விதமாய் மோசே வேலையை முடி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பு, அவன் வாசஸ்தலத்தையும் பலிபீடத்தையும் சுற்றிப் பிராகாரத்தை நிறுத்தி, பிராகாரத்தின் தொங்குதிரையைத் தொங்கவைத்தான்; இவ்விதமாய் மோசே வேலையை முடித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ஒரு மேகம் ஆசரிப்புக் கூடாரத்தை மூடினது; கர்த்தருடைய மகிமை வாசஸ்தலத்தை நிரப்ப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ுற்றுப் பிராகாரத்தை நிறுத்தி, பிராகாரவாசல் தொங்குதிரையைத் தூக்கிவை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, கர்த்தர் மோசேக்குக் கற்பித்தபடியே, குத்துவிளக்கை ஆசரிப்புக் கூடாரத்தில் மேஜைக்கு எதிராக வாசஸ்தலத்தின் தென்புறத்திலே வை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ேகம் அதின்மேல் தங்கி, கர்த்தருடைய மகிமை வாசஸ்தலத்தை நிரப்பினதினால், மோசே ஆசரிப்புக் கூடாரத்துக்குள் பிரவேசிக்கக் கூடாமல் இ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ேகம் அதின்மேல் தங்கி, கர்த்தருடைய மகிமை வாசஸ்தலத்தை நிரப்பினதினால், மோசே ஆசரிப்புக் கூடாரத்துக்குள் பிரவேசிக்கக் கூடாமல் இ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ிஷேக தைலத்தை எடுத்து, வாசஸ்தலத்தையும் அதிலுள்ள யாவையும் அபிஷேகம்பண்ணி, அதையும் அதிலுள்ள சகல பணிமுட்டுகளையும் பரிசுத்தப்படுத்துவாயாக; அப்பொழுது பரிசுத்தமாயிரு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ிஷேக தைலத்தை எடுத்து, வாசஸ்தலத்தையும் அதிலுள்ள யாவையும் அபிஷேகம்பண்ணி, அதையும் அதிலுள்ள சகல பணிமுட்டுகளையும் பரிசுத்தப்படுத்துவாயாக; அப்பொழுது பரிசுத்தமாயிரு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வாசஸ்தலத்திலிருந்து மேகம் மேலே எழும்பும்போது, இஸ்ரவேல் புத்திரர் பிரயாணம் பண்ணப் புறப்படுவ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வாசஸ்தலத்திலிருந்து மேகம் மேலே எழும்பும்போது, இஸ்ரவேல் புத்திரர் பிரயாணம் பண்ணப் புறப்படு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கனபலிபீடத்தையும் அதின் சகல பணிமுட்டுகளையும் அபிஷேகம்பண்ணி, அதைப் பரிசுத்தப்படுத்துவாயாக; அப்பொழுது அது மகா பரிசுத்தமான பலிபீடமாயி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கனபலிபீடத்தையும் அதின் சகல பணிமுட்டுகளையும் அபிஷேகம்பண்ணி, அதைப் பரிசுத்தப்படுத்துவாயாக; அப்பொழுது அது மகா பரிசுத்தமான பலிபீடமாயிரு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ேகம் எழும்பாதிருந்தால், அது எழும்பும் நாள்வரைக்கும் பிரயாணம் பண்ணாதிருப்ப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ொட்டியையும் அதின் பாதத்தையும் அபிஷேகம்பண்ணி, பரிசுத்தப்படுத்துவாய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, கர்த்தர் மோசேக்குக் கற்பித்தபடியே, குத்துவிளக்கை ஆசரிப்புக் கூடாரத்தில் மேஜைக்கு எதிராக வாசஸ்தலத்தின் தென்புறத்திலே வைத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ஆரோனையும் அவன் குமாரரையும் ஆசரிப்புக் கூடாரவாசலில் வரச்செய்து, அவர்களை ஜலத்தினால் ஸ்நானம் பண்ணுவி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ஸ்ரவேல் வம்சத்தார் பண்ணும் எல்லாப் பிரயாணங்களிலும் அவர்களெல்லாருடைய கண்களுக்கும் பிரத்தியட்சமாகப் பகலில் கர்த்தருடைய மேகமும், இரவில் அக்கினியும், வாசஸ்தலத்தின் மேல் தங்கியி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ஸ்ரவேல் வம்சத்தார் பண்ணும் எல்லாப் பிரயாணங்களிலும் அவர்களெல்லாருடைய கண்களுக்கும் பிரத்தியட்சமாகப் பகலில் கர்த்தருடைய மேகமும், இரவில் அக்கினியும், வாசஸ்தலத்தின் மேல் தங்கியி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ரோனுக்குப் பரிசுத்த வஸ்திரங்களை உடுத்தி, எனக்கு ஆசாரிய ஊழியம் செய்யும்படிக்கு அவனை அபிஷேகம்பண்ணி, அவனைப் பரிசுத்தப்படுத்துவாய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ரோனுக்குப் பரிசுத்த வஸ்திரங்களை உடுத்தி, எனக்கு ஆசாரிய ஊழியம் செய்யும்படிக்கு அவனை அபிஷேகம்பண்ணி, அவனைப் பரிசுத்தப்படுத்துவாய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குமாரரையும் வரச்செய்து, அவர்களுக்கு அங்கிகளை உடுத்தி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எனக்கு ஆசாரிய ஊழியம் செய்யும்படி, அவர்களையும், அவர்கள் தகப்பனை அபிஷேகம்பண்ணினபடியே, அபிஷேகம்பண்ணுவாயாக; அவர்கள் பெறும் அந்த அபிஷேகம் தலைமுறைதோறும் நித்திய ஆசாரியத்துவத்துக்கு ஏதுவாயிருக்கும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எனக்கு ஆசாரிய ஊழியம் செய்யும்படி, அவர்களையும், அவர்கள் தகப்பனை அபிஷேகம்பண்ணினபடியே, அபிஷேகம்பண்ணுவாயாக; அவர்கள் பெறும் அந்த அபிஷேகம் தலைமுறைதோறும் நித்திய ஆசாரியத்துவத்துக்கு ஏதுவாயிருக்கும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தனக்குக் கற்பித்தபடியெல்லாம் மோசே செய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ண்டாம் வருஷம் முதலாம் மாதம் முதல் தேதியில் வாசஸ்தலம் ஸ்தாபனம் பண்ணப்பட்ட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ோசே கூடாரத்தை எடுப்பித்தான்; அவன் அதின் பாதங்களை வைத்து, அதின் பலகைகளை நிறுத்தி, அதின் தாழ்ப்பாழ்களைப் பாய்ச்சி, அதின் தூண்களை நாட்டி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ோசே கூடாரத்தை எடுப்பித்தான்; அவன் அதின் பாதங்களை வைத்து, அதின் பலகைகளை நிறுத்தி, அதின் தாழ்ப்பாழ்களைப் பாய்ச்சி, அதின் தூண்களை நாட்டி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ாசஸ்தலத்தின்மேல் கூடாரத்தை விரித்து, அதின்மேல் கூடாரத்தின் மூடியை, கர்த்தர் தனக்குக் கற்பித்தபடியே போட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ாசஸ்தலத்தின்மேல் கூடாரத்தை விரித்து, அதின்மேல் கூடாரத்தின் மூடியை, கர்த்தர் தனக்குக் கற்பித்தபடியே போட்ட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, கர்த்தர் மோசேக்குக் கற்பித்தபடியே, சாட்சிப்பிரமாணத்தை எடுத்து, அதைப் பெட்டியிலே வைத்து, பெட்டியில் தண்டுகளைப்பாய்ச்சி, பெட்டியின்மேல் கிருபாசன மூடியை வைத்து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, கர்த்தர் மோசேக்குக் கற்பித்தபடியே, சாட்சிப்பிரமாணத்தை எடுத்து, அதைப் பெட்டியிலே வைத்து, பெட்டியில் தண்டுகளைப்பாய்ச்சி, பெட்டியின்மேல் கிருபாசன மூடியை வைத்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ெட்டியை வாசஸ்தலத்துக்குள்ளே கொண்டுபோய், மறைவின் திரைச்சீலையைத் தொங்கவைத்து, சாட்சிப் பெட்டியை மறைத்துவைத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ெட்டியை வாசஸ்தலத்துக்குள்ளே கொண்டுபோய், மறைவின் திரைச்சீலையைத் தொங்கவைத்து, சாட்சிப் பெட்டியை மறைத்துவைத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, கர்த்தர் மோசேக்குக் கற்பித்தபடியே, மேஜையை ஆசரிப்புக் கூடாரத்தில் வாசஸ்தலத்தின் வடபுறமாய்த் திரைக்குப் புறம்பாக வைத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ுடைய சந்நிதியில் விளக்குகளை ஏற்ற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முதலாம் மாதம் முதல் தேதியில் ஆசரிப்புக் கூடாரத்தின் வாசஸ்தலத்தை ஸ்தாபனம்பண்ண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கர்த்தர் மோசேக்குக் கற்பித்தபடியே, ஆசரிப்புக் கூடாரத்தில் திரைக்கு முன்பாகப் பொற்பீடத்தை வைத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, கர்த்தர் மோசேக்குக் கற்பித்தபடியே, ஆசரிப்புக் கூடாரத்தில் திரைக்கு முன்பாகப் பொற்பீடத்தை வை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സാക്ഷ്യപെട്ടകം അതിൽ വെച്ചു തിരശ്ശീലകൊണ്ടു പെട്ടകം മറെ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മേശ കോണ്ടുവന്നു അതിന്റെ സാധനങ്ങൾ ക്രമത്തിൽ വെക്കേണം. നിലവിളക്കു കൊണ്ടുവന്നു അതിന്റെ ദീപ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ളുത്ത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യഹോവ മോശെയോടു കല്പിച്ചതുപോല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ധൂപത്തിന്നുള്ള പൊമ്പീഠം സാക്ഷ്യപെട്ടകത്തിന്നു മുമ്പിൽ വെച്ചു തിരുനിവാസവാതിലിന്റെ മിറശ്ശീ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ൂ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വൻ തിരുനിവാസത്തിന്റെ വാതിലിന്നുള്ള മറശ്ശീല തൂ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സമാഗമനക്കുടാരമെന്ന തിരുനിവാസത്തിന്റെ വാതിലിന്നു മുമ്പിൽ ഹോമയാഗപീഠം വെ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ഹോമയാഗപീഠം സമാഗമനക്കുടാരമെന്ന തിരുനിവാസത്തിന്റെ വാതിലിന്നു മുൻ വശത്തു വെക്കയും അതിന്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ോമയാഗവും ഭോജനയാഗവും അർപ്പിക്കയും ചെയ്തു. യഹോവ മോശെയോടു കല്പിച്ചതു പോല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തിന്മേൽ യഹോവയുടെ സന്നിധിയിൽ അപ്പം അടുക്കിവെച്ചു; യഹോവ മോശെയോടു കല്പിച്ചതു പോല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സമാഗമനക്കുടാരത്തിന്നും യാഗപീഠത്തിന്നും നടുവിൽ തൊട്ടി വെച്ചു അതിൽ വെള്ളം ഒഴ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സമാഗമനക്കുടാരത്തിന്നും യാഗപീഠത്തിന്നും നടുവിൽ അവൻ തൊട്ടിവെക്കയും കഴുകേണ്ടതിന്നു അതിൽ വെള്ള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ഴിക്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മോശെയും അഹരോനും അവന്റെ പുത്രന്മാരും അതിൽ കയ്യും കാലും കഴു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വർ സമാഗമനക്കുടാരത്തിൽ കടക്കുമ്പോഴും യാഗപീഠത്തിങ്കൽ ചെല്ലുമ്പോഴും കൈകാലുകൾ കഴുകും; യഹോവ മോശെയ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തുപോല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അവൻ തിരുനിവാസത്തിന്നും യാഗപീഠത്തിന്നും ചുറ്റം പ്രാകാരം നിറുത്തി; പ്രാകാരവാതിലിന്റെ മറശ്ശീ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ൂക്കി. ഇങ്ങനെ മോശെ പ്രവൃത്തി സമാ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അപ്പോൾ മേഘം സമാഗമനക്കുടാരത്തെ മൂടി, യഹോവയുടെ തേജസ്സു തിരുനിവാസത്തെ നിറ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ചുറ്റും പ്രാകാരം നിവിർത്തു പ്രാകാരവാതിലിന്റെ മറശ്ശീല തൂ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സമാഗമനക്കുടാരത്തിൽ മോശെക്കു നേരെ തിരുനിവാസത്തിന്റെ തെക്കുവശത്തു നിലവിളക്കു വെക്കയും യഹോ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മേഘം സമാഗമനക്കുടാരത്തിന്മേൽ അധിവസിക്കയും യഹോവയുടെ തേജസ്സു തിരുനിവാസത്തെ നിറെക്കയും ചെയ്തതുകൊണ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ോശെക്കു അകത്തു കടപ്പാൻ കഴിഞ്ഞ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ഭിഷേകതൈലം എടുത്തു തിരുനിവാസവും അതിലുള്ള സകലവും അഭിഷേകം ചെയ്തു അതും അതിന്റെ ഉപകരങ്ങള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ദ്ധീകരിക്കേണ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യിസ്രായേൽമക്കൾ തങ്ങളുടെ സകലപ്രയാണങ്ങളിലും മേഘം തിരുനിവസത്തിന്മേൽനിന്നു ഉയരുമ്പോൾ യാത്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റ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ഹോമയാഗപീഠവും അതിന്റെ ഉപകരണങ്ങൾ ഒക്കെയും അഭിഷേകം ചെയ്തു യാഗപീഠം ശുദ്ധീകരിക്കേണം; യാഗപീഠ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വിശുദ്ധമായി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മേഘം ഉയരാതിരുന്നാൽ അതു ഉയരുംനാൾവരെ അവർ യാത്രപുറപ്പെടാതിര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തൊട്ടിയും അതിന്റെ കാലും അഭിഷേകം ചെയ്തു ശുദ്ധീക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ന്നിധിയിൽ ദീപം കൊളുത്തുകയും ചെയ്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ഹരോനെയും പുത്രന്മാരെയും സമാഗമന കൂടാരത്തിന്റെ വാതിൽക്കൽ കൊണ്ടുവന്നു അവരെ വെള്ളംകൊണ്ടു കഴു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യിസ്രായേല്യരുടെ സകലപ്രയാണങ്ങളിലും അവരെല്ലാവരും കാൺകെ പകൽ സമയത്തു തിരുനിവാസത്തിന്മേൽ യഹോവ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േഘവും രാത്രിസമയത്തു അതിൽ അഗ്നിയും 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അഹരോനെ വിശുദ്ധവസ്ത്രം ധരിപ്പിച്ചു, എനിക്കു പുരോഹിതശുശ്രൂഷ ചെയ്യേണ്ടതിന്നു അവനെ അഭിഷേകം ചെയ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ദ്ധീക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വന്റെ പുത്രന്മാരെ വരുത്തി അങ്കി ധരിപ്പിച്ച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നിക്കു പുരോഹിത ശുശ്രൂഷ ചെയ്യേണ്ടതിന്നു അവരുടെ അപ്പനെ അഭിഷേകം ചെയ്തതുപോലെ അവരെയും അഭിഷേക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േണം; അവരുടെ അഭിഷേകം ഹേതുവായി അവർക്കു തലമുറതലമുറയോളം നിത്യ പൌരോഹിത്യം ഉണ്ടായി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മോശെ അങ്ങനെ ചെയ്തു; യഹോവ തന്നോടു കല്പിച്ചതുപോലെ ഒക്കെയും അവൻ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ഇങ്ങനെ രണ്ടാം സംവത്സരം ഒന്നാം മാസം ഒന്നാം തിയ്യതി തിരുനിവാസം നിവി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യഹോവ മോശെയോടു അരുളിച്ചെയ്തതു എന്തെന്നാൽ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മോശെ തിരുനിവാസം നിവിർക്കുകയും അതിന്റെ ചുവടു ഉറപ്പിക്കയും പലക നിറുത്തുകയും അന്താഴം ചെലുത്തു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ൂൺ നാട്ടു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ൻ മൂടുവിരി തിരുനിവാസത്തിന്മേൽ വിരിച്ചു അതിന്മീതെ മൂടുവിരിയുടെ പുറമൂടിയും വിരിച്ചു; യഹോവ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ോശെയോടു കല്പിച്ചതുപോല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സാക്ഷ്യം എടുത്തു പെട്ടകത്തിൽ വെച്ചു; പെട്ടകത്തിന്നു തണ്ടു ചെലുത്തി പെട്ടകത്തിന്നു മീ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ൃപാസനം വ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പെട്ടകം തിരുനിവാസത്തിൽ കൊണ്ടുവന്നു മറയുടെ തിരശ്ശീല തൂക്കി സാക്ഷ്യപെട്ടകം മറെച്ചു; യഹോവ മോശെയ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തുപോല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സമാഗമനക്കുടാരത്തിൽ തിരുനിവാസത്തിന്റെ വടക്കുവശത്തു തിരശ്ശീലെക്കു പുറത്തായി മേശവെ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യഹോവ മോശെയോടു കല്പിച്ചതു പോലെ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ഒന്നാം മാസം ഒന്നാം തിയ്യതി നീ സമാഗമനക്കുടാരമെന്ന തിരുനിവാസം നിവിർ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സമാഗമനക്കുടാരത്തിൽ തിരശ്ശീലയുടെ മുൻ വശത്തു പൊന്നുകൊണ്ടുള്ള ധൂപപീഠം വെക്കയും അതിന്മേൽ സുഗന്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ധൂപവർഗ്ഗം ധൂപിക്കയും ചെയ്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2026-08-01T10:22:38Z</dcterms:created>
  <dcterms:modified xsi:type="dcterms:W3CDTF">2026-08-01T10:22:38Z</dcterms:modified>
  <dc:title>யாத்திராகமம் : 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