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ை அலையாய் பகைவர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யே வந்தாலும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ங்கள் உடையவர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நடத்தினாரே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ன்மையினால் உன் வாழ்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நடத்தினாரேஆத்துமாவே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கலங்க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நிலைத்திடுவாய் – (2)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ஏன் கலங்க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ை நோக்க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ாதம் கல்லில் இடறாத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ஏந்திடுவார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னாந்திரத்தில் மன்னா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வாக காத்து வந்தார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நீக்கி வெளிச்சம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ெல்லாம் நிழலானார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2026-07-30T21:59:15Z</dcterms:created>
  <dcterms:modified xsi:type="dcterms:W3CDTF">2026-07-30T21:59:15Z</dcterms:modified>
  <dc:title>துதிப் பாடல்கள் : 239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