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0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ng in darkness we have waited 
For the shining of the Light ; 
Long have felt the things we hated 
Sink us still in deeper nigh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 Jesus, loving Saviour ! 
Tender, faithful, strong, and true, 
Break the fetters that have bound us, 
Make us in Thyself anew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ow, at last, the Light appeareth, 
Jesus stands upon the shore ; 
And with tender voice He calleth, 
Come to Me, and sin no more ! 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othing have we but our weakness, 
Naught but sorrow, sin, and care; 
All within is loathsome vileness, 
All without is dark despai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ll our talents we have wasted, 
All Thy laws have disobeyed ; 
But Thy goodness now we've tasted, 
In Thy robes we stand arrayed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Thou hast saved us----do Thou keep us,
Guide us by Thine eye divine ; 
Let the Holy Spirit teach us, 
That our light may ever shine. 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 Jesus, be Thou near us, 
Give us of Thy grace to-day ; 
While we're calling, do Thou hear us, 
Send us now Thy peace, we pr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2026-06-18T09:14:14Z</dcterms:created>
  <dcterms:modified xsi:type="dcterms:W3CDTF">2026-06-18T09:14:14Z</dcterms:modified>
  <dc:title>Hymn : 702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