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திமான்களே, கர்த்தருக்குள் களிகூருங்கள்; துதிசெய்வது செம்மையானவர்களுக்குத் த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ுரமண்டலத்தினால் கர்த்தரைத் துதித்து, பத்து நரம்பு வீணையினாலும் அவரைக் கீர்த்தனம்பண்ண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க்குப் புதுப்பாட்டைப் பாடுங்கள்; ஆனந்த சத்தத்தோடே வாத்தியங்களை நேர்த்தியாய் வாசிய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வார்த்தை உத்தமமும், அவருடைய செய்கையெல்லாம் சத்தியமும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நீதியிலும் நியாயத்திலும் பிரியப்படுகிறார்; பூமி கர்த்தருடைய காருணியத்தினால் நிறைந்த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ுடைய வார்த்தையினால் வானங்களும் அவருடைய வாயின் சுவாசத்தினால் அவைகளின் சர்வசேனையும் உண்டாக்க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ுடைய வார்த்தையினால் வானங்களும் அவருடைய வாயின் சுவாசத்தினால் அவைகளின் சர்வசேனையும் உண்டாக்க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சமுத்திர ஜலங்களைக் குவியலாகச் சேர்த்து, ஆழமான ஜலங்களைப் பொக்கிஷவைப்பாக வை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மியெல்லாம் கர்த்தருக்குப் பயப்படுவதாக; உலகத்திலுள்ள குடிகளெல்லாம் அவருக்கு அஞ்சியி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சொல்ல ஆகும் அவர் கட்டளையிட நிற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ந்த ராஜாவும் தன் சேனையின்மிகுதியால் இரட்சிக்கப்படான்; சவுரியவானும் தன் பலத்தின் மிகுதியால் த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ஜாதிகளின் ஆலோசனையை விருதாவாக்கி, ஜனங்களுடைய நினைவுகளை அவமாக்க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ஜாதிகளின் ஆலோசனையை விருதாவாக்கி, ஜனங்களுடைய நினைவுகளை அவமாக்க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ஆலோசனை நித்தியகாலமாகவும், அவருடைய இருதயத்தின் நினைவுகள் தலைமுறை தலைமுறையாகவும் நிற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த் தங்களுக்குத் தெய்வமாகக்கொண்ட ஜாதியும், அவர் தமக்குச் சுதந்தரமாகத் தெரிந்துகொண்ட ஜனமும் பாக்கியமுள்ள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த் தங்களுக்குத் தெய்வமாகக்கொண்ட ஜாதியும், அவர் தமக்குச் சுதந்தரமாகத் தெரிந்துகொண்ட ஜனமும் பாக்கியமுள்ள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வானத்திலிருந்து நோக்கிப் பார்த்து, எல்லா மனுபுத்திரரையும் காண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ம் வாசமாயிருக்கிற ஸ்தானத்திலிருந்து பூமியின் குடிகள் எல்லார்மேலும் கண்ணோக்கமாயி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இருதயங்களையெல்லாம் அவர் உருவாக்கி, அவர்கள் செய்கைகளையெல்லாம் கவனித்தி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ந்த ராஜாவும் தன் சேனையின்மிகுதியால் இரட்சிக்கப்படான்; சவுரியவானும் தன் பலத்தின் மிகுதியால் த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ட்சிக்கிறதற்குக் குதிரை விருதா; அது தன் மிகுந்த வீரியத்தால் தப்புவிய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க்குப் பயந்து, தமது கிருபைக்குக் காத்திருக்கிறவர்களின் ஆத்துமாக்களை மரணத்திற்கு விலக்கி விடுவிக்கவும்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ஞ்சத்தில் அவர்களை உயிரோடேகாக்கவும், கர்த்தருடைய கண்கள் அவர்கள்மேல் நோக்கம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ஆத்துமா கர்த்தருக்குக் காத்திருக்கிறது; அவரே நமக்குத் துணையும் நமக்குக் கேடகமுமான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ுடைய பரிசுத்த நாமத்தை நாம் நம்பியிருக்கிறபடியால், நம்முடைய இருதயம் அவருக்குள் களிகூர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ாவே, நாங்கள் உம்மை நம்பியிருக்கிறபடியே உமது கிருபை எங்கள்மேல் இ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Rejoice in the LORD, O all of you righteous: for praise is comely for the up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Praise the LORD with harp: sing unto him with the psaltery and an instrument of ten str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ing unto him a new song; play skillfully with a loud no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word of the LORD is right; and all his works are done in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loves righteousness and judgment: the earth is full of the goodnes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y the word of the LORD were the heavens made; and all the host of them by the breath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gathers the waters of the sea together as an heap: he lays up the depth in storehou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all the earth fear the LORD: let all the inhabitants of the world stand in awe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he spoke, and it was done; he commanded, and it stood f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 is no king saved by the multitude of an host: a mighty man is not delivered by m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LORD brings the counsel of the heathen to nothing: he makes the devices of the people of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ff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counsel of the LORD stands for ever, the thoughts of his heart to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lessed is the nation whose God is the LORD; and the people whom he has chosen for his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LORD looks from heaven; he beholds all the sons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rom the place of his habitation he looks upon all the inhabitant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fashions their hearts alike; he considers all thei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 horse is a vain thing for safety: neither shall he deliver any by his great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, the eye of the LORD is upon them that fear him, upon them that hope in his merc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o deliver their soul from death, and to keep them alive in fa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ur soul waits for the LORD: he is our help and ou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our heart shall rejoice in him, because we have trusted in his hol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Let your mercy, O LORD, be upon us, according as we hope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2026-07-18T18:07:59Z</dcterms:created>
  <dcterms:modified xsi:type="dcterms:W3CDTF">2026-07-18T18:07:59Z</dcterms:modified>
  <dc:title>சங்கீதம்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