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notesSlides/notesSlide2.xml" ContentType="application/vnd.openxmlformats-officedocument.presentationml.notesSlide+xml"/>
  <Override PartName="/ppt/slides/slide3.xml" ContentType="application/vnd.openxmlformats-officedocument.presentationml.slide+xml"/>
  <Override PartName="/ppt/notesSlides/notesSlide3.xml" ContentType="application/vnd.openxmlformats-officedocument.presentationml.notesSlide+xml"/>
  <Override PartName="/ppt/slides/slide4.xml" ContentType="application/vnd.openxmlformats-officedocument.presentationml.slide+xml"/>
  <Override PartName="/ppt/notesSlides/notesSlide4.xml" ContentType="application/vnd.openxmlformats-officedocument.presentationml.notesSlide+xml"/>
  <Override PartName="/ppt/slides/slide5.xml" ContentType="application/vnd.openxmlformats-officedocument.presentationml.slide+xml"/>
  <Override PartName="/ppt/notesSlides/notesSlide5.xml" ContentType="application/vnd.openxmlformats-officedocument.presentationml.notesSlide+xml"/>
  <Override PartName="/ppt/slides/slide6.xml" ContentType="application/vnd.openxmlformats-officedocument.presentationml.slide+xml"/>
  <Override PartName="/ppt/notesSlides/notesSlide6.xml" ContentType="application/vnd.openxmlformats-officedocument.presentationml.notesSlide+xml"/>
  <Override PartName="/ppt/slides/slide7.xml" ContentType="application/vnd.openxmlformats-officedocument.presentationml.slide+xml"/>
  <Override PartName="/ppt/notesSlides/notesSlide7.xml" ContentType="application/vnd.openxmlformats-officedocument.presentationml.notesSlide+xml"/>
  <Override PartName="/ppt/slides/slide8.xml" ContentType="application/vnd.openxmlformats-officedocument.presentationml.slide+xml"/>
  <Override PartName="/ppt/notesSlides/notesSlide8.xml" ContentType="application/vnd.openxmlformats-officedocument.presentationml.notesSlide+xml"/>
  <Override PartName="/ppt/slides/slide9.xml" ContentType="application/vnd.openxmlformats-officedocument.presentationml.slide+xml"/>
  <Override PartName="/ppt/notesSlides/notesSlide9.xml" ContentType="application/vnd.openxmlformats-officedocument.presentationml.notesSlide+xml"/>
  <Override PartName="/ppt/slides/slide10.xml" ContentType="application/vnd.openxmlformats-officedocument.presentationml.slide+xml"/>
  <Override PartName="/ppt/notesSlides/notesSlide10.xml" ContentType="application/vnd.openxmlformats-officedocument.presentationml.notesSlide+xml"/>
  <Override PartName="/ppt/slides/slide11.xml" ContentType="application/vnd.openxmlformats-officedocument.presentationml.slide+xml"/>
  <Override PartName="/ppt/notesSlides/notesSlide11.xml" ContentType="application/vnd.openxmlformats-officedocument.presentationml.notesSlide+xml"/>
  <Override PartName="/ppt/slides/slide12.xml" ContentType="application/vnd.openxmlformats-officedocument.presentationml.slide+xml"/>
  <Override PartName="/ppt/notesSlides/notesSlide12.xml" ContentType="application/vnd.openxmlformats-officedocument.presentationml.notesSlide+xml"/>
  <Override PartName="/ppt/slides/slide13.xml" ContentType="application/vnd.openxmlformats-officedocument.presentationml.slide+xml"/>
  <Override PartName="/ppt/notesSlides/notesSlide13.xml" ContentType="application/vnd.openxmlformats-officedocument.presentationml.notesSlide+xml"/>
  <Override PartName="/ppt/slides/slide14.xml" ContentType="application/vnd.openxmlformats-officedocument.presentationml.slide+xml"/>
  <Override PartName="/ppt/notesSlides/notesSlide14.xml" ContentType="application/vnd.openxmlformats-officedocument.presentationml.notesSlide+xml"/>
  <Override PartName="/ppt/slides/slide15.xml" ContentType="application/vnd.openxmlformats-officedocument.presentationml.slide+xml"/>
  <Override PartName="/ppt/notesSlides/notesSlide15.xml" ContentType="application/vnd.openxmlformats-officedocument.presentationml.notesSlide+xml"/>
  <Override PartName="/ppt/slides/slide16.xml" ContentType="application/vnd.openxmlformats-officedocument.presentationml.slide+xml"/>
  <Override PartName="/ppt/notesSlides/notesSlide16.xml" ContentType="application/vnd.openxmlformats-officedocument.presentationml.notesSlide+xml"/>
  <Override PartName="/ppt/slides/slide17.xml" ContentType="application/vnd.openxmlformats-officedocument.presentationml.slide+xml"/>
  <Override PartName="/ppt/notesSlides/notesSlide17.xml" ContentType="application/vnd.openxmlformats-officedocument.presentationml.notesSlide+xml"/>
  <Override PartName="/ppt/slides/slide18.xml" ContentType="application/vnd.openxmlformats-officedocument.presentationml.slide+xml"/>
  <Override PartName="/ppt/notesSlides/notesSlide18.xml" ContentType="application/vnd.openxmlformats-officedocument.presentationml.notesSlide+xml"/>
  <Override PartName="/ppt/slides/slide19.xml" ContentType="application/vnd.openxmlformats-officedocument.presentationml.slide+xml"/>
  <Override PartName="/ppt/notesSlides/notesSlide19.xml" ContentType="application/vnd.openxmlformats-officedocument.presentationml.notesSlide+xml"/>
  <Override PartName="/ppt/slides/slide20.xml" ContentType="application/vnd.openxmlformats-officedocument.presentationml.slide+xml"/>
  <Override PartName="/ppt/notesSlides/notesSlide20.xml" ContentType="application/vnd.openxmlformats-officedocument.presentationml.notesSlide+xml"/>
  <Override PartName="/ppt/slides/slide21.xml" ContentType="application/vnd.openxmlformats-officedocument.presentationml.slide+xml"/>
  <Override PartName="/ppt/notesSlides/notesSlide21.xml" ContentType="application/vnd.openxmlformats-officedocument.presentationml.notesSlide+xml"/>
  <Override PartName="/ppt/slides/slide22.xml" ContentType="application/vnd.openxmlformats-officedocument.presentationml.slide+xml"/>
  <Override PartName="/ppt/notesSlides/notesSlide22.xml" ContentType="application/vnd.openxmlformats-officedocument.presentationml.notesSlide+xml"/>
  <Override PartName="/ppt/slides/slide23.xml" ContentType="application/vnd.openxmlformats-officedocument.presentationml.slide+xml"/>
  <Override PartName="/ppt/notesSlides/notesSlide23.xml" ContentType="application/vnd.openxmlformats-officedocument.presentationml.notesSlide+xml"/>
  <Override PartName="/ppt/slides/slide24.xml" ContentType="application/vnd.openxmlformats-officedocument.presentationml.slide+xml"/>
  <Override PartName="/ppt/notesSlides/notesSlide24.xml" ContentType="application/vnd.openxmlformats-officedocument.presentationml.notesSlide+xml"/>
  <Override PartName="/ppt/slides/slide25.xml" ContentType="application/vnd.openxmlformats-officedocument.presentationml.slide+xml"/>
  <Override PartName="/ppt/notesSlides/notesSlide25.xml" ContentType="application/vnd.openxmlformats-officedocument.presentationml.notesSlide+xml"/>
  <Override PartName="/ppt/slides/slide26.xml" ContentType="application/vnd.openxmlformats-officedocument.presentationml.slide+xml"/>
  <Override PartName="/ppt/notesSlides/notesSlide26.xml" ContentType="application/vnd.openxmlformats-officedocument.presentationml.notesSlide+xml"/>
  <Override PartName="/ppt/slides/slide27.xml" ContentType="application/vnd.openxmlformats-officedocument.presentationml.slide+xml"/>
  <Override PartName="/ppt/notesSlides/notesSlide27.xml" ContentType="application/vnd.openxmlformats-officedocument.presentationml.notesSlide+xml"/>
  <Override PartName="/ppt/slides/slide28.xml" ContentType="application/vnd.openxmlformats-officedocument.presentationml.slide+xml"/>
  <Override PartName="/ppt/notesSlides/notesSlide28.xml" ContentType="application/vnd.openxmlformats-officedocument.presentationml.notesSlide+xml"/>
  <Override PartName="/ppt/slides/slide29.xml" ContentType="application/vnd.openxmlformats-officedocument.presentationml.slide+xml"/>
  <Override PartName="/ppt/notesSlides/notesSlide29.xml" ContentType="application/vnd.openxmlformats-officedocument.presentationml.notesSlide+xml"/>
  <Override PartName="/ppt/slides/slide30.xml" ContentType="application/vnd.openxmlformats-officedocument.presentationml.slide+xml"/>
  <Override PartName="/ppt/notesSlides/notesSlide30.xml" ContentType="application/vnd.openxmlformats-officedocument.presentationml.notesSlide+xml"/>
  <Override PartName="/ppt/slides/slide31.xml" ContentType="application/vnd.openxmlformats-officedocument.presentationml.slide+xml"/>
  <Override PartName="/ppt/notesSlides/notesSlide31.xml" ContentType="application/vnd.openxmlformats-officedocument.presentationml.notesSlide+xml"/>
  <Override PartName="/ppt/slides/slide32.xml" ContentType="application/vnd.openxmlformats-officedocument.presentationml.slide+xml"/>
  <Override PartName="/ppt/notesSlides/notesSlide32.xml" ContentType="application/vnd.openxmlformats-officedocument.presentationml.notesSlide+xml"/>
  <Override PartName="/ppt/slides/slide33.xml" ContentType="application/vnd.openxmlformats-officedocument.presentationml.slide+xml"/>
  <Override PartName="/ppt/notesSlides/notesSlide33.xml" ContentType="application/vnd.openxmlformats-officedocument.presentationml.notesSlide+xml"/>
  <Override PartName="/ppt/slides/slide34.xml" ContentType="application/vnd.openxmlformats-officedocument.presentationml.slide+xml"/>
  <Override PartName="/ppt/notesSlides/notesSlide34.xml" ContentType="application/vnd.openxmlformats-officedocument.presentationml.notesSlide+xml"/>
  <Override PartName="/ppt/slides/slide35.xml" ContentType="application/vnd.openxmlformats-officedocument.presentationml.slide+xml"/>
  <Override PartName="/ppt/notesSlides/notesSlide35.xml" ContentType="application/vnd.openxmlformats-officedocument.presentationml.notesSlide+xml"/>
  <Override PartName="/ppt/slides/slide36.xml" ContentType="application/vnd.openxmlformats-officedocument.presentationml.slide+xml"/>
  <Override PartName="/ppt/notesSlides/notesSlide36.xml" ContentType="application/vnd.openxmlformats-officedocument.presentationml.notesSlide+xml"/>
  <Override PartName="/ppt/slides/slide37.xml" ContentType="application/vnd.openxmlformats-officedocument.presentationml.slide+xml"/>
  <Override PartName="/ppt/notesSlides/notesSlide37.xml" ContentType="application/vnd.openxmlformats-officedocument.presentationml.notesSlide+xml"/>
  <Override PartName="/ppt/slides/slide38.xml" ContentType="application/vnd.openxmlformats-officedocument.presentationml.slide+xml"/>
  <Override PartName="/ppt/notesSlides/notesSlide38.xml" ContentType="application/vnd.openxmlformats-officedocument.presentationml.notesSlide+xml"/>
  <Override PartName="/ppt/slides/slide39.xml" ContentType="application/vnd.openxmlformats-officedocument.presentationml.slide+xml"/>
  <Override PartName="/ppt/notesSlides/notesSlide39.xml" ContentType="application/vnd.openxmlformats-officedocument.presentationml.notesSlide+xml"/>
  <Override PartName="/ppt/slides/slide40.xml" ContentType="application/vnd.openxmlformats-officedocument.presentationml.slide+xml"/>
  <Override PartName="/ppt/notesSlides/notesSlide40.xml" ContentType="application/vnd.openxmlformats-officedocument.presentationml.notesSlide+xml"/>
  <Override PartName="/ppt/slides/slide41.xml" ContentType="application/vnd.openxmlformats-officedocument.presentationml.slide+xml"/>
  <Override PartName="/ppt/notesSlides/notesSlide41.xml" ContentType="application/vnd.openxmlformats-officedocument.presentationml.notesSlide+xml"/>
  <Override PartName="/ppt/slides/slide42.xml" ContentType="application/vnd.openxmlformats-officedocument.presentationml.slide+xml"/>
  <Override PartName="/ppt/notesSlides/notesSlide42.xml" ContentType="application/vnd.openxmlformats-officedocument.presentationml.notesSlide+xml"/>
  <Override PartName="/ppt/slides/slide43.xml" ContentType="application/vnd.openxmlformats-officedocument.presentationml.slide+xml"/>
  <Override PartName="/ppt/notesSlides/notesSlide43.xml" ContentType="application/vnd.openxmlformats-officedocument.presentationml.notesSlide+xml"/>
  <Override PartName="/ppt/slides/slide44.xml" ContentType="application/vnd.openxmlformats-officedocument.presentationml.slide+xml"/>
  <Override PartName="/ppt/notesSlides/notesSlide44.xml" ContentType="application/vnd.openxmlformats-officedocument.presentationml.notesSlide+xml"/>
  <Override PartName="/ppt/slides/slide45.xml" ContentType="application/vnd.openxmlformats-officedocument.presentationml.slide+xml"/>
  <Override PartName="/ppt/notesSlides/notesSlide45.xml" ContentType="application/vnd.openxmlformats-officedocument.presentationml.notesSlide+xml"/>
  <Override PartName="/ppt/slides/slide46.xml" ContentType="application/vnd.openxmlformats-officedocument.presentationml.slide+xml"/>
  <Override PartName="/ppt/notesSlides/notesSlide46.xml" ContentType="application/vnd.openxmlformats-officedocument.presentationml.notesSlide+xml"/>
  <Override PartName="/ppt/slides/slide47.xml" ContentType="application/vnd.openxmlformats-officedocument.presentationml.slide+xml"/>
  <Override PartName="/ppt/notesSlides/notesSlide47.xml" ContentType="application/vnd.openxmlformats-officedocument.presentationml.notesSlide+xml"/>
  <Override PartName="/ppt/slides/slide48.xml" ContentType="application/vnd.openxmlformats-officedocument.presentationml.slide+xml"/>
  <Override PartName="/ppt/notesSlides/notesSlide48.xml" ContentType="application/vnd.openxmlformats-officedocument.presentationml.notesSlide+xml"/>
  <Override PartName="/ppt/slides/slide49.xml" ContentType="application/vnd.openxmlformats-officedocument.presentationml.slide+xml"/>
  <Override PartName="/ppt/notesSlides/notesSlide49.xml" ContentType="application/vnd.openxmlformats-officedocument.presentationml.notesSlide+xml"/>
  <Override PartName="/ppt/slides/slide50.xml" ContentType="application/vnd.openxmlformats-officedocument.presentationml.slide+xml"/>
  <Override PartName="/ppt/notesSlides/notesSlide50.xml" ContentType="application/vnd.openxmlformats-officedocument.presentationml.notesSlide+xml"/>
  <Override PartName="/ppt/slides/slide51.xml" ContentType="application/vnd.openxmlformats-officedocument.presentationml.slide+xml"/>
  <Override PartName="/ppt/notesSlides/notesSlide51.xml" ContentType="application/vnd.openxmlformats-officedocument.presentationml.notesSlide+xml"/>
  <Override PartName="/ppt/slides/slide52.xml" ContentType="application/vnd.openxmlformats-officedocument.presentationml.slide+xml"/>
  <Override PartName="/ppt/notesSlides/notesSlide52.xml" ContentType="application/vnd.openxmlformats-officedocument.presentationml.notesSlide+xml"/>
  <Override PartName="/ppt/slides/slide53.xml" ContentType="application/vnd.openxmlformats-officedocument.presentationml.slide+xml"/>
  <Override PartName="/ppt/notesSlides/notesSlide53.xml" ContentType="application/vnd.openxmlformats-officedocument.presentationml.notesSlide+xml"/>
  <Override PartName="/ppt/slides/slide54.xml" ContentType="application/vnd.openxmlformats-officedocument.presentationml.slide+xml"/>
  <Override PartName="/ppt/notesSlides/notesSlide54.xml" ContentType="application/vnd.openxmlformats-officedocument.presentationml.notesSlide+xml"/>
  <Override PartName="/ppt/slides/slide55.xml" ContentType="application/vnd.openxmlformats-officedocument.presentationml.slide+xml"/>
  <Override PartName="/ppt/notesSlides/notesSlide55.xml" ContentType="application/vnd.openxmlformats-officedocument.presentationml.notesSlide+xml"/>
  <Override PartName="/ppt/slides/slide56.xml" ContentType="application/vnd.openxmlformats-officedocument.presentationml.slide+xml"/>
  <Override PartName="/ppt/notesSlides/notesSlide56.xml" ContentType="application/vnd.openxmlformats-officedocument.presentationml.notesSlide+xml"/>
  <Override PartName="/ppt/slides/slide57.xml" ContentType="application/vnd.openxmlformats-officedocument.presentationml.slide+xml"/>
  <Override PartName="/ppt/notesSlides/notesSlide57.xml" ContentType="application/vnd.openxmlformats-officedocument.presentationml.notesSlide+xml"/>
  <Override PartName="/ppt/slides/slide58.xml" ContentType="application/vnd.openxmlformats-officedocument.presentationml.slide+xml"/>
  <Override PartName="/ppt/notesSlides/notesSlide58.xml" ContentType="application/vnd.openxmlformats-officedocument.presentationml.notesSlide+xml"/>
  <Override PartName="/ppt/slides/slide59.xml" ContentType="application/vnd.openxmlformats-officedocument.presentationml.slide+xml"/>
  <Override PartName="/ppt/notesSlides/notesSlide59.xml" ContentType="application/vnd.openxmlformats-officedocument.presentationml.notesSlide+xml"/>
  <Override PartName="/ppt/slides/slide60.xml" ContentType="application/vnd.openxmlformats-officedocument.presentationml.slide+xml"/>
  <Override PartName="/ppt/notesSlides/notesSlide60.xml" ContentType="application/vnd.openxmlformats-officedocument.presentationml.notesSlide+xml"/>
  <Override PartName="/ppt/slides/slide61.xml" ContentType="application/vnd.openxmlformats-officedocument.presentationml.slide+xml"/>
  <Override PartName="/ppt/notesSlides/notesSlide61.xml" ContentType="application/vnd.openxmlformats-officedocument.presentationml.notesSlide+xml"/>
  <Override PartName="/ppt/slides/slide62.xml" ContentType="application/vnd.openxmlformats-officedocument.presentationml.slide+xml"/>
  <Override PartName="/ppt/notesSlides/notesSlide62.xml" ContentType="application/vnd.openxmlformats-officedocument.presentationml.notesSlide+xml"/>
  <Override PartName="/ppt/slides/slide63.xml" ContentType="application/vnd.openxmlformats-officedocument.presentationml.slide+xml"/>
  <Override PartName="/ppt/notesSlides/notesSlide63.xml" ContentType="application/vnd.openxmlformats-officedocument.presentationml.notes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 id="289" r:id="rId36"/>
    <p:sldId id="290" r:id="rId37"/>
    <p:sldId id="291" r:id="rId38"/>
    <p:sldId id="292" r:id="rId39"/>
    <p:sldId id="293" r:id="rId40"/>
    <p:sldId id="294" r:id="rId41"/>
    <p:sldId id="295" r:id="rId42"/>
    <p:sldId id="296" r:id="rId43"/>
    <p:sldId id="297" r:id="rId44"/>
    <p:sldId id="298" r:id="rId45"/>
    <p:sldId id="299" r:id="rId46"/>
    <p:sldId id="300" r:id="rId47"/>
    <p:sldId id="301" r:id="rId48"/>
    <p:sldId id="302" r:id="rId49"/>
    <p:sldId id="303" r:id="rId50"/>
    <p:sldId id="304" r:id="rId51"/>
    <p:sldId id="305" r:id="rId52"/>
    <p:sldId id="306" r:id="rId53"/>
    <p:sldId id="307" r:id="rId54"/>
    <p:sldId id="308" r:id="rId55"/>
    <p:sldId id="309" r:id="rId56"/>
    <p:sldId id="310" r:id="rId57"/>
    <p:sldId id="311" r:id="rId58"/>
    <p:sldId id="312" r:id="rId59"/>
    <p:sldId id="313" r:id="rId60"/>
    <p:sldId id="314" r:id="rId61"/>
    <p:sldId id="315" r:id="rId62"/>
    <p:sldId id="316" r:id="rId63"/>
    <p:sldId id="317" r:id="rId64"/>
    <p:sldId id="318" r:id="rId65"/>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slide" Target="slides/slide21.xml"/>
  <Relationship Id="rId24" Type="http://schemas.openxmlformats.org/officeDocument/2006/relationships/slide" Target="slides/slide22.xml"/>
  <Relationship Id="rId25" Type="http://schemas.openxmlformats.org/officeDocument/2006/relationships/slide" Target="slides/slide23.xml"/>
  <Relationship Id="rId26" Type="http://schemas.openxmlformats.org/officeDocument/2006/relationships/slide" Target="slides/slide24.xml"/>
  <Relationship Id="rId27" Type="http://schemas.openxmlformats.org/officeDocument/2006/relationships/slide" Target="slides/slide25.xml"/>
  <Relationship Id="rId28" Type="http://schemas.openxmlformats.org/officeDocument/2006/relationships/slide" Target="slides/slide26.xml"/>
  <Relationship Id="rId29" Type="http://schemas.openxmlformats.org/officeDocument/2006/relationships/slide" Target="slides/slide27.xml"/>
  <Relationship Id="rId30" Type="http://schemas.openxmlformats.org/officeDocument/2006/relationships/slide" Target="slides/slide28.xml"/>
  <Relationship Id="rId31" Type="http://schemas.openxmlformats.org/officeDocument/2006/relationships/slide" Target="slides/slide29.xml"/>
  <Relationship Id="rId32" Type="http://schemas.openxmlformats.org/officeDocument/2006/relationships/slide" Target="slides/slide30.xml"/>
  <Relationship Id="rId33" Type="http://schemas.openxmlformats.org/officeDocument/2006/relationships/slide" Target="slides/slide31.xml"/>
  <Relationship Id="rId34" Type="http://schemas.openxmlformats.org/officeDocument/2006/relationships/slide" Target="slides/slide32.xml"/>
  <Relationship Id="rId35" Type="http://schemas.openxmlformats.org/officeDocument/2006/relationships/slide" Target="slides/slide33.xml"/>
  <Relationship Id="rId36" Type="http://schemas.openxmlformats.org/officeDocument/2006/relationships/slide" Target="slides/slide34.xml"/>
  <Relationship Id="rId37" Type="http://schemas.openxmlformats.org/officeDocument/2006/relationships/slide" Target="slides/slide35.xml"/>
  <Relationship Id="rId38" Type="http://schemas.openxmlformats.org/officeDocument/2006/relationships/slide" Target="slides/slide36.xml"/>
  <Relationship Id="rId39" Type="http://schemas.openxmlformats.org/officeDocument/2006/relationships/slide" Target="slides/slide37.xml"/>
  <Relationship Id="rId40" Type="http://schemas.openxmlformats.org/officeDocument/2006/relationships/slide" Target="slides/slide38.xml"/>
  <Relationship Id="rId41" Type="http://schemas.openxmlformats.org/officeDocument/2006/relationships/slide" Target="slides/slide39.xml"/>
  <Relationship Id="rId42" Type="http://schemas.openxmlformats.org/officeDocument/2006/relationships/slide" Target="slides/slide40.xml"/>
  <Relationship Id="rId43" Type="http://schemas.openxmlformats.org/officeDocument/2006/relationships/slide" Target="slides/slide41.xml"/>
  <Relationship Id="rId44" Type="http://schemas.openxmlformats.org/officeDocument/2006/relationships/slide" Target="slides/slide42.xml"/>
  <Relationship Id="rId45" Type="http://schemas.openxmlformats.org/officeDocument/2006/relationships/slide" Target="slides/slide43.xml"/>
  <Relationship Id="rId46" Type="http://schemas.openxmlformats.org/officeDocument/2006/relationships/slide" Target="slides/slide44.xml"/>
  <Relationship Id="rId47" Type="http://schemas.openxmlformats.org/officeDocument/2006/relationships/slide" Target="slides/slide45.xml"/>
  <Relationship Id="rId48" Type="http://schemas.openxmlformats.org/officeDocument/2006/relationships/slide" Target="slides/slide46.xml"/>
  <Relationship Id="rId49" Type="http://schemas.openxmlformats.org/officeDocument/2006/relationships/slide" Target="slides/slide47.xml"/>
  <Relationship Id="rId50" Type="http://schemas.openxmlformats.org/officeDocument/2006/relationships/slide" Target="slides/slide48.xml"/>
  <Relationship Id="rId51" Type="http://schemas.openxmlformats.org/officeDocument/2006/relationships/slide" Target="slides/slide49.xml"/>
  <Relationship Id="rId52" Type="http://schemas.openxmlformats.org/officeDocument/2006/relationships/slide" Target="slides/slide50.xml"/>
  <Relationship Id="rId53" Type="http://schemas.openxmlformats.org/officeDocument/2006/relationships/slide" Target="slides/slide51.xml"/>
  <Relationship Id="rId54" Type="http://schemas.openxmlformats.org/officeDocument/2006/relationships/slide" Target="slides/slide52.xml"/>
  <Relationship Id="rId55" Type="http://schemas.openxmlformats.org/officeDocument/2006/relationships/slide" Target="slides/slide53.xml"/>
  <Relationship Id="rId56" Type="http://schemas.openxmlformats.org/officeDocument/2006/relationships/slide" Target="slides/slide54.xml"/>
  <Relationship Id="rId57" Type="http://schemas.openxmlformats.org/officeDocument/2006/relationships/slide" Target="slides/slide55.xml"/>
  <Relationship Id="rId58" Type="http://schemas.openxmlformats.org/officeDocument/2006/relationships/slide" Target="slides/slide56.xml"/>
  <Relationship Id="rId59" Type="http://schemas.openxmlformats.org/officeDocument/2006/relationships/slide" Target="slides/slide57.xml"/>
  <Relationship Id="rId60" Type="http://schemas.openxmlformats.org/officeDocument/2006/relationships/slide" Target="slides/slide58.xml"/>
  <Relationship Id="rId61" Type="http://schemas.openxmlformats.org/officeDocument/2006/relationships/slide" Target="slides/slide59.xml"/>
  <Relationship Id="rId62" Type="http://schemas.openxmlformats.org/officeDocument/2006/relationships/slide" Target="slides/slide60.xml"/>
  <Relationship Id="rId63" Type="http://schemas.openxmlformats.org/officeDocument/2006/relationships/slide" Target="slides/slide61.xml"/>
  <Relationship Id="rId64" Type="http://schemas.openxmlformats.org/officeDocument/2006/relationships/slide" Target="slides/slide62.xml"/>
  <Relationship Id="rId65" Type="http://schemas.openxmlformats.org/officeDocument/2006/relationships/slide" Target="slides/slide63.xml"/>
  <Relationship Id="rId66" Type="http://schemas.openxmlformats.org/officeDocument/2006/relationships/presProps" Target="presProps.xml"/>
  <Relationship Id="rId67" Type="http://schemas.openxmlformats.org/officeDocument/2006/relationships/viewProps" Target="viewProps.xml"/>
  <Relationship Id="rId68" Type="http://schemas.openxmlformats.org/officeDocument/2006/relationships/tableStyles" Target="tableStyles.xml"/>
</Relationship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 And saying, Lord, my servant lies at home sick of the palsy, grievously tormented.]]></a:t>
            </a:r>
          </a:p>
        </p:txBody>
      </p:sp>
    </p:spTree>
  </p:cSld>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 And saying, Lord, my servant lies at home sick of the palsy, grievously tormented.]]></a:t>
            </a:r>
          </a:p>
        </p:txBody>
      </p:sp>
    </p:spTree>
  </p:cSld>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And Jesus says unto him, I will come and heal him.]]></a:t>
            </a:r>
          </a:p>
        </p:txBody>
      </p:sp>
    </p:spTree>
  </p:cSld>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8. The centurion answered and said, Lord, I am not worthy that you should come under my roof: but speak the word only, and my servant shall be healed.]]></a:t>
            </a:r>
          </a:p>
        </p:txBody>
      </p:sp>
    </p:spTree>
  </p:cSld>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8. The centurion answered and said, Lord, I am not worthy that you should come under my roof: but speak the word only, and my servant shall be healed.]]></a:t>
            </a:r>
          </a:p>
        </p:txBody>
      </p:sp>
    </p:spTree>
  </p:cSld>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For I am a man under authority, having soldiers under me: and I say to this man, Go, and he goes; and to another, Come, and he comes; and to my servant, Do this, and he does it.]]></a:t>
            </a:r>
          </a:p>
        </p:txBody>
      </p:sp>
    </p:spTree>
  </p:cSld>
</p:notes>
</file>

<file path=ppt/notesSlides/notesSlide1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For I am a man under authority, having soldiers under me: and I say to this man, Go, and he goes; and to another, Come, and he comes; and to my servant, Do this, and he does it.]]></a:t>
            </a:r>
          </a:p>
        </p:txBody>
      </p:sp>
    </p:spTree>
  </p:cSld>
</p:notes>
</file>

<file path=ppt/notesSlides/notesSlide1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For I am a man under authority, having soldiers under me: and I say to this man, Go, and he goes; and to another, Come, and he comes; and to my servant, Do this, and he does it.]]></a:t>
            </a:r>
          </a:p>
        </p:txBody>
      </p:sp>
    </p:spTree>
  </p:cSld>
</p:notes>
</file>

<file path=ppt/notesSlides/notesSlide1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0. When Jesus heard it, he marvelled, and said to them that followed, Verily I say unto you, I have not found so great faith, no, not in Israel.]]></a:t>
            </a:r>
          </a:p>
        </p:txBody>
      </p:sp>
    </p:spTree>
  </p:cSld>
</p:notes>
</file>

<file path=ppt/notesSlides/notesSlide1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0. When Jesus heard it, he marvelled, and said to them that followed, Verily I say unto you, I have not found so great faith, no, not in Israel.]]></a:t>
            </a:r>
          </a:p>
        </p:txBody>
      </p:sp>
    </p:spTree>
  </p:cSld>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 When he was come down from the mountain, great multitudes followed him.]]></a:t>
            </a:r>
          </a:p>
        </p:txBody>
      </p:sp>
    </p:spTree>
  </p:cSld>
</p:notes>
</file>

<file path=ppt/notesSlides/notesSlide2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1. And I say unto you, That many shall come from the east and west, and shall sit down with Abraham, and Isaac, and Jacob, in the kingdom of heaven.]]></a:t>
            </a:r>
          </a:p>
        </p:txBody>
      </p:sp>
    </p:spTree>
  </p:cSld>
</p:notes>
</file>

<file path=ppt/notesSlides/notesSlide2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1. And I say unto you, That many shall come from the east and west, and shall sit down with Abraham, and Isaac, and Jacob, in the kingdom of heaven.]]></a:t>
            </a:r>
          </a:p>
        </p:txBody>
      </p:sp>
    </p:spTree>
  </p:cSld>
</p:notes>
</file>

<file path=ppt/notesSlides/notesSlide2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2. But the children of the kingdom shall be cast out into outer darkness: there shall be weeping and gnashing of teeth.]]></a:t>
            </a:r>
          </a:p>
        </p:txBody>
      </p:sp>
    </p:spTree>
  </p:cSld>
</p:notes>
</file>

<file path=ppt/notesSlides/notesSlide2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2. But the children of the kingdom shall be cast out into outer darkness: there shall be weeping and gnashing of teeth.]]></a:t>
            </a:r>
          </a:p>
        </p:txBody>
      </p:sp>
    </p:spTree>
  </p:cSld>
</p:notes>
</file>

<file path=ppt/notesSlides/notesSlide2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And Jesus said unto the centurion, Go your way; and as you have believed, so be it done unto you. And his servant was healed in the very same hour.]]></a:t>
            </a:r>
          </a:p>
        </p:txBody>
      </p:sp>
    </p:spTree>
  </p:cSld>
</p:notes>
</file>

<file path=ppt/notesSlides/notesSlide2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And Jesus said unto the centurion, Go your way; and as you have believed, so be it done unto you. And his servant was healed in the very same hour.]]></a:t>
            </a:r>
          </a:p>
        </p:txBody>
      </p:sp>
    </p:spTree>
  </p:cSld>
</p:notes>
</file>

<file path=ppt/notesSlides/notesSlide2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4. And when Jesus was come into Peter's house, he saw his wife's mother laid, and sick of a fever.]]></a:t>
            </a:r>
          </a:p>
        </p:txBody>
      </p:sp>
    </p:spTree>
  </p:cSld>
</p:notes>
</file>

<file path=ppt/notesSlides/notesSlide2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5. And he touched her hand, and the fever left her: and she arose, and ministered unto them.]]></a:t>
            </a:r>
          </a:p>
        </p:txBody>
      </p:sp>
    </p:spTree>
  </p:cSld>
</p:notes>
</file>

<file path=ppt/notesSlides/notesSlide2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5. And he touched her hand, and the fever left her: and she arose, and ministered unto them.]]></a:t>
            </a:r>
          </a:p>
        </p:txBody>
      </p:sp>
    </p:spTree>
  </p:cSld>
</p:notes>
</file>

<file path=ppt/notesSlides/notesSlide2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6. When the even was come, they brought unto him many that were possessed with devils: and he cast out the spirits with his word, and healed all that were sick:]]></a:t>
            </a:r>
          </a:p>
        </p:txBody>
      </p:sp>
    </p:spTree>
  </p:cSld>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 And, behold, there came a leper and worshipped him, saying, Lord, if you will, you can make me clean.]]></a:t>
            </a:r>
          </a:p>
        </p:txBody>
      </p:sp>
    </p:spTree>
  </p:cSld>
</p:notes>
</file>

<file path=ppt/notesSlides/notesSlide3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6. When the even was come, they brought unto him many that were possessed with devils: and he cast out the spirits with his word, and healed all that were sick:]]></a:t>
            </a:r>
          </a:p>
        </p:txBody>
      </p:sp>
    </p:spTree>
  </p:cSld>
</p:notes>
</file>

<file path=ppt/notesSlides/notesSlide3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7. That it might be fulfilled which was spoken by Isaiah the prophet, saying, Himself took our infirmities, and bare our sicknesses.]]></a:t>
            </a:r>
          </a:p>
        </p:txBody>
      </p:sp>
    </p:spTree>
  </p:cSld>
</p:notes>
</file>

<file path=ppt/notesSlides/notesSlide3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7. That it might be fulfilled which was spoken by Isaiah the prophet, saying, Himself took our infirmities, and bare our sicknesses.]]></a:t>
            </a:r>
          </a:p>
        </p:txBody>
      </p:sp>
    </p:spTree>
  </p:cSld>
</p:notes>
</file>

<file path=ppt/notesSlides/notesSlide3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8. Now when Jesus saw great multitudes about him, he gave commandment to depart unto the other side.]]></a:t>
            </a:r>
          </a:p>
        </p:txBody>
      </p:sp>
    </p:spTree>
  </p:cSld>
</p:notes>
</file>

<file path=ppt/notesSlides/notesSlide3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9. And a certain scribe came, and said unto him, Master, I will follow you anywhere you go.]]></a:t>
            </a:r>
          </a:p>
        </p:txBody>
      </p:sp>
    </p:spTree>
  </p:cSld>
</p:notes>
</file>

<file path=ppt/notesSlides/notesSlide3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9. And a certain scribe came, and said unto him, Master, I will follow you anywhere you go.]]></a:t>
            </a:r>
          </a:p>
        </p:txBody>
      </p:sp>
    </p:spTree>
  </p:cSld>
</p:notes>
</file>

<file path=ppt/notesSlides/notesSlide3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0. And Jesus says unto him, The foxes have holes, and the birds of the air have nests; but the Son of man has not where to lay his head.]]></a:t>
            </a:r>
          </a:p>
        </p:txBody>
      </p:sp>
    </p:spTree>
  </p:cSld>
</p:notes>
</file>

<file path=ppt/notesSlides/notesSlide3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0. And Jesus says unto him, The foxes have holes, and the birds of the air have nests; but the Son of man has not where to lay his head.]]></a:t>
            </a:r>
          </a:p>
        </p:txBody>
      </p:sp>
    </p:spTree>
  </p:cSld>
</p:notes>
</file>

<file path=ppt/notesSlides/notesSlide3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1. And another of his disciples said unto him, Lord, suffer me first to go and bury my father.]]></a:t>
            </a:r>
          </a:p>
        </p:txBody>
      </p:sp>
    </p:spTree>
  </p:cSld>
</p:notes>
</file>

<file path=ppt/notesSlides/notesSlide3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1. And another of his disciples said unto him, Lord, suffer me first to go and bury my father.]]></a:t>
            </a:r>
          </a:p>
        </p:txBody>
      </p:sp>
    </p:spTree>
  </p:cSld>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 And, behold, there came a leper and worshipped him, saying, Lord, if you will, you can make me clean.]]></a:t>
            </a:r>
          </a:p>
        </p:txBody>
      </p:sp>
    </p:spTree>
  </p:cSld>
</p:notes>
</file>

<file path=ppt/notesSlides/notesSlide4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2. But Jesus said unto him, Follow me; and let the dead bury their dead.]]></a:t>
            </a:r>
          </a:p>
        </p:txBody>
      </p:sp>
    </p:spTree>
  </p:cSld>
</p:notes>
</file>

<file path=ppt/notesSlides/notesSlide4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3. And when he was entered into a ship, his disciples followed him.]]></a:t>
            </a:r>
          </a:p>
        </p:txBody>
      </p:sp>
    </p:spTree>
  </p:cSld>
</p:notes>
</file>

<file path=ppt/notesSlides/notesSlide4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4. And, behold, there arose a great tempest in the sea, insomuch that the ship was covered with the waves: but he was asleep.]]></a:t>
            </a:r>
          </a:p>
        </p:txBody>
      </p:sp>
    </p:spTree>
  </p:cSld>
</p:notes>
</file>

<file path=ppt/notesSlides/notesSlide4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4. And, behold, there arose a great tempest in the sea, insomuch that the ship was covered with the waves: but he was asleep.]]></a:t>
            </a:r>
          </a:p>
        </p:txBody>
      </p:sp>
    </p:spTree>
  </p:cSld>
</p:notes>
</file>

<file path=ppt/notesSlides/notesSlide4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5. And his disciples came to him, and awoke him, saying, Lord, save us: we perish.]]></a:t>
            </a:r>
          </a:p>
        </p:txBody>
      </p:sp>
    </p:spTree>
  </p:cSld>
</p:notes>
</file>

<file path=ppt/notesSlides/notesSlide4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5. And his disciples came to him, and awoke him, saying, Lord, save us: we perish.]]></a:t>
            </a:r>
          </a:p>
        </p:txBody>
      </p:sp>
    </p:spTree>
  </p:cSld>
</p:notes>
</file>

<file path=ppt/notesSlides/notesSlide4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6. And he says unto them, Why are all of you fearful, O all of you of little faith? Then he arose, and rebuked the winds and the sea; and there was a great calm.]]></a:t>
            </a:r>
          </a:p>
        </p:txBody>
      </p:sp>
    </p:spTree>
  </p:cSld>
</p:notes>
</file>

<file path=ppt/notesSlides/notesSlide4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6. And he says unto them, Why are all of you fearful, O all of you of little faith? Then he arose, and rebuked the winds and the sea; and there was a great calm.]]></a:t>
            </a:r>
          </a:p>
        </p:txBody>
      </p:sp>
    </p:spTree>
  </p:cSld>
</p:notes>
</file>

<file path=ppt/notesSlides/notesSlide4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7. But the men marvelled, saying, What manner of man is this, that even the winds and the sea obey him!]]></a:t>
            </a:r>
          </a:p>
        </p:txBody>
      </p:sp>
    </p:spTree>
  </p:cSld>
</p:notes>
</file>

<file path=ppt/notesSlides/notesSlide4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7. But the men marvelled, saying, What manner of man is this, that even the winds and the sea obey him!]]></a:t>
            </a:r>
          </a:p>
        </p:txBody>
      </p:sp>
    </p:spTree>
  </p:cSld>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 And Jesus put forth his hand, and touched him, saying, I will; be you clean. And immediately his leprosy was cleansed.]]></a:t>
            </a:r>
          </a:p>
        </p:txBody>
      </p:sp>
    </p:spTree>
  </p:cSld>
</p:notes>
</file>

<file path=ppt/notesSlides/notesSlide5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8. And when he was come to the other side into the country of the Gergesenes, there met him two possessed with devils, coming out of the tombs, exceeding fierce, so that no man might pass by that way.]]></a:t>
            </a:r>
          </a:p>
        </p:txBody>
      </p:sp>
    </p:spTree>
  </p:cSld>
</p:notes>
</file>

<file path=ppt/notesSlides/notesSlide5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8. And when he was come to the other side into the country of the Gergesenes, there met him two possessed with devils, coming out of the tombs, exceeding fierce, so that no man might pass by that way.]]></a:t>
            </a:r>
          </a:p>
        </p:txBody>
      </p:sp>
    </p:spTree>
  </p:cSld>
</p:notes>
</file>

<file path=ppt/notesSlides/notesSlide5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8. And when he was come to the other side into the country of the Gergesenes, there met him two possessed with devils, coming out of the tombs, exceeding fierce, so that no man might pass by that way.]]></a:t>
            </a:r>
          </a:p>
        </p:txBody>
      </p:sp>
    </p:spTree>
  </p:cSld>
</p:notes>
</file>

<file path=ppt/notesSlides/notesSlide5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9. And, behold, they cried out, saying, What have we to do with you, Jesus, you Son of God? are you come here to torment us before the time?]]></a:t>
            </a:r>
          </a:p>
        </p:txBody>
      </p:sp>
    </p:spTree>
  </p:cSld>
</p:notes>
</file>

<file path=ppt/notesSlides/notesSlide5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9. And, behold, they cried out, saying, What have we to do with you, Jesus, you Son of God? are you come here to torment us before the time?]]></a:t>
            </a:r>
          </a:p>
        </p:txBody>
      </p:sp>
    </p:spTree>
  </p:cSld>
</p:notes>
</file>

<file path=ppt/notesSlides/notesSlide5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0. And there was a good way off from them an herd of many swine feeding.]]></a:t>
            </a:r>
          </a:p>
        </p:txBody>
      </p:sp>
    </p:spTree>
  </p:cSld>
</p:notes>
</file>

<file path=ppt/notesSlides/notesSlide5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1. So the devils besought him, saying, If you cast us out, suffer us to go away into the herd of swine.]]></a:t>
            </a:r>
          </a:p>
        </p:txBody>
      </p:sp>
    </p:spTree>
  </p:cSld>
</p:notes>
</file>

<file path=ppt/notesSlides/notesSlide5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1. So the devils besought him, saying, If you cast us out, suffer us to go away into the herd of swine.]]></a:t>
            </a:r>
          </a:p>
        </p:txBody>
      </p:sp>
    </p:spTree>
  </p:cSld>
</p:notes>
</file>

<file path=ppt/notesSlides/notesSlide5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2. And he said unto them, Go. And when they were come out, they went into the herd of swine: and, behold, the whole herd of swine ran violently down a steep place into the sea, and perished in the waters.]]></a:t>
            </a:r>
          </a:p>
        </p:txBody>
      </p:sp>
    </p:spTree>
  </p:cSld>
</p:notes>
</file>

<file path=ppt/notesSlides/notesSlide5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2. And he said unto them, Go. And when they were come out, they went into the herd of swine: and, behold, the whole herd of swine ran violently down a steep place into the sea, and perished in the waters.]]></a:t>
            </a:r>
          </a:p>
        </p:txBody>
      </p:sp>
    </p:spTree>
  </p:cSld>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 And Jesus put forth his hand, and touched him, saying, I will; be you clean. And immediately his leprosy was cleansed.]]></a:t>
            </a:r>
          </a:p>
        </p:txBody>
      </p:sp>
    </p:spTree>
  </p:cSld>
</p:notes>
</file>

<file path=ppt/notesSlides/notesSlide6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3. And they that kept them fled, and went their ways into the city, and told every thing, and what was befallen to the possessed of the devils.]]></a:t>
            </a:r>
          </a:p>
        </p:txBody>
      </p:sp>
    </p:spTree>
  </p:cSld>
</p:notes>
</file>

<file path=ppt/notesSlides/notesSlide6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3. And they that kept them fled, and went their ways into the city, and told every thing, and what was befallen to the possessed of the devils.]]></a:t>
            </a:r>
          </a:p>
        </p:txBody>
      </p:sp>
    </p:spTree>
  </p:cSld>
</p:notes>
</file>

<file path=ppt/notesSlides/notesSlide6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4. And, behold, the whole city came out to meet Jesus: and when they saw him, they besought him that he would depart out of their coasts.]]></a:t>
            </a:r>
          </a:p>
        </p:txBody>
      </p:sp>
    </p:spTree>
  </p:cSld>
</p:notes>
</file>

<file path=ppt/notesSlides/notesSlide6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4. And, behold, the whole city came out to meet Jesus: and when they saw him, they besought him that he would depart out of their coasts.]]></a:t>
            </a:r>
          </a:p>
        </p:txBody>
      </p:sp>
    </p:spTree>
  </p:cSld>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 And Jesus says unto him, See you tell no man; but go your way, show yourself to the priest, and offer the gift that Moses commanded, for a testimony unto them.]]></a:t>
            </a:r>
          </a:p>
        </p:txBody>
      </p:sp>
    </p:spTree>
  </p:cSld>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 And Jesus says unto him, See you tell no man; but go your way, show yourself to the priest, and offer the gift that Moses commanded, for a testimony unto them.]]></a:t>
            </a:r>
          </a:p>
        </p:txBody>
      </p:sp>
    </p:spTree>
  </p:cSld>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 And when Jesus was entered into Capernaum, there came unto him a centurion, beseeching him,]]></a:t>
            </a:r>
          </a:p>
        </p:txBody>
      </p:sp>
    </p:spTree>
  </p:cSld>
</p:note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701855"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0.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2.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3.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4.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5.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6.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7.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8.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9.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0.xml"/>
</Relationships>

</file>

<file path=ppt/slides/_rels/slide2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1.xml"/>
</Relationships>

</file>

<file path=ppt/slides/_rels/slide2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2.xml"/>
</Relationships>

</file>

<file path=ppt/slides/_rels/slide2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3.xml"/>
</Relationships>

</file>

<file path=ppt/slides/_rels/slide2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4.xml"/>
</Relationships>

</file>

<file path=ppt/slides/_rels/slide2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5.xml"/>
</Relationships>

</file>

<file path=ppt/slides/_rels/slide2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6.xml"/>
</Relationships>

</file>

<file path=ppt/slides/_rels/slide2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7.xml"/>
</Relationships>

</file>

<file path=ppt/slides/_rels/slide2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8.xml"/>
</Relationships>

</file>

<file path=ppt/slides/_rels/slide2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9.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xml"/>
</Relationships>

</file>

<file path=ppt/slides/_rels/slide3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0.xml"/>
</Relationships>

</file>

<file path=ppt/slides/_rels/slide3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1.xml"/>
</Relationships>

</file>

<file path=ppt/slides/_rels/slide3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2.xml"/>
</Relationships>

</file>

<file path=ppt/slides/_rels/slide3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3.xml"/>
</Relationships>

</file>

<file path=ppt/slides/_rels/slide3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4.xml"/>
</Relationships>

</file>

<file path=ppt/slides/_rels/slide3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5.xml"/>
</Relationships>

</file>

<file path=ppt/slides/_rels/slide3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6.xml"/>
</Relationships>

</file>

<file path=ppt/slides/_rels/slide3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7.xml"/>
</Relationships>

</file>

<file path=ppt/slides/_rels/slide3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8.xml"/>
</Relationships>

</file>

<file path=ppt/slides/_rels/slide3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9.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xml"/>
</Relationships>

</file>

<file path=ppt/slides/_rels/slide4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0.xml"/>
</Relationships>

</file>

<file path=ppt/slides/_rels/slide4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1.xml"/>
</Relationships>

</file>

<file path=ppt/slides/_rels/slide4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2.xml"/>
</Relationships>

</file>

<file path=ppt/slides/_rels/slide4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3.xml"/>
</Relationships>

</file>

<file path=ppt/slides/_rels/slide4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4.xml"/>
</Relationships>

</file>

<file path=ppt/slides/_rels/slide4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5.xml"/>
</Relationships>

</file>

<file path=ppt/slides/_rels/slide4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6.xml"/>
</Relationships>

</file>

<file path=ppt/slides/_rels/slide4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7.xml"/>
</Relationships>

</file>

<file path=ppt/slides/_rels/slide4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8.xml"/>
</Relationships>

</file>

<file path=ppt/slides/_rels/slide4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9.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xml"/>
</Relationships>

</file>

<file path=ppt/slides/_rels/slide5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0.xml"/>
</Relationships>

</file>

<file path=ppt/slides/_rels/slide5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1.xml"/>
</Relationships>

</file>

<file path=ppt/slides/_rels/slide5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2.xml"/>
</Relationships>

</file>

<file path=ppt/slides/_rels/slide5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3.xml"/>
</Relationships>

</file>

<file path=ppt/slides/_rels/slide5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4.xml"/>
</Relationships>

</file>

<file path=ppt/slides/_rels/slide5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5.xml"/>
</Relationships>

</file>

<file path=ppt/slides/_rels/slide5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6.xml"/>
</Relationships>

</file>

<file path=ppt/slides/_rels/slide5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7.xml"/>
</Relationships>

</file>

<file path=ppt/slides/_rels/slide5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8.xml"/>
</Relationships>

</file>

<file path=ppt/slides/_rels/slide5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9.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xml"/>
</Relationships>

</file>

<file path=ppt/slides/_rels/slide6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0.xml"/>
</Relationships>

</file>

<file path=ppt/slides/_rels/slide6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1.xml"/>
</Relationships>

</file>

<file path=ppt/slides/_rels/slide6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2.xml"/>
</Relationships>

</file>

<file path=ppt/slides/_rels/slide6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3.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9.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9144000" cy="5143500"/>
          <a:chOff x="0" y="0"/>
          <a:chExt cx="9144000" cy="5143500"/>
        </a:xfrm>
      </p:grpSpPr>
      <p:sp>
        <p:nvSpPr>
          <p:cNvPr id="2" name=""/>
          <p:cNvSpPr txBox="1"/>
          <p:nvPr/>
        </p:nvSpPr>
        <p:spPr>
          <a:xfrm>
            <a:off x="0" y="0"/>
            <a:ext cx="9144000" cy="5143500"/>
          </a:xfrm>
          <a:prstGeom prst="rect">
            <a:avLst/>
          </a:prstGeom>
          <a:noFill/>
        </p:spPr>
        <p:txBody>
          <a:bodyPr anchor="ctr" anchorCtr="0" rtlCol="0" vert="horz" bIns="45720" lIns="91440" rIns="91440" tIns="45720">
            <a:spAutoFit/>
          </a:bodyPr>
          <a:lstStyle/>
          <a:p>
            <a:pPr algn="ctr" rtl="0" fontAlgn="ctr" marL="0" marR="0" indent="0" lvl="0">
              <a:lnSpc>
                <a:spcPct val="100000"/>
              </a:lnSpc>
              <a:spcBef>
                <a:spcPts val="0"/>
              </a:spcBef>
              <a:spcAft>
                <a:spcPts val="0"/>
              </a:spcAft>
            </a:pPr>
            <a:r>
              <a:rPr lang="en-US" b="1" strike="noStrike" sz="6000" spc="0" u="none" cap="none">
                <a:solidFill>
                  <a:srgbClr val="000000">
                    <a:alpha val="100000"/>
                  </a:srgbClr>
                </a:solidFill>
                <a:latin typeface="Roboto"/>
              </a:rPr>
              <a:t><![CDATA[மத்தேயு : 8]]></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6. ஆண்டவரே! என் வேலைக்காரன் வீட்டிலே திமிர்வாதமாய்க் கிடந்து கொடிய வேதனைப்படுகிறான் என்று அவ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மத்தேயு : 8]]></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வேண்டிக்கொண்டா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மத்தேயு : 8]]></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7. அதற்கு இயேசு: நான் வந்து அவனைச் சொஸ்தமாக்குவேன் என்றா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மத்தேயு : 8]]></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8. நூற்றுக்கு அதிபதி பிரதியுத்தரமாக: ஆண்டவரே! நீர் என் வீட்டுக்குள் பிரவேசிக்க நான் பாத்திரன் அல்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மத்தேயு : 8]]></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ஒரு வார்த்தை மாத்திரம் சொல்லும், அப்பொழுது என் வேலைக்காரன் சொஸ்தமாவா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மத்தேயு : 8]]></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9. நான் அதிகாரத்துக்குக் கீழ்ப்பட்டிருந்தும், எனக்குக் கீழ்ப்படிகிற சேவகருமுண்டு; நான் ஒருவனைப்]]></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மத்தேயு : 8]]></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போவென்றால் போகிறான், மற்றொருவனை வாவென்றால் வருகிறான், என் வேலைக்காரனை இதைச் செய் என்றால் செய்கிறா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மத்தேயு : 8]]></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என்றா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மத்தேயு : 8]]></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0. இயேசு இதைக் கேட்டு ஆச்சரியப்பட்டு, தமக்குப் பின் செல்லுகிறவர்களை நோக்கி: இஸ்ரவேலருக்குள்ளு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மத்தேயு : 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நான் இப்படிப்பட்ட விசுவாசத்தை காணவில்லை என்று, மெய்யாகவே உங்களுக்குச் சொல்லுகிறே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மத்தேயு : 8]]></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 அவர் மலையிலிருந்து இறங்கினபோது, திரளான ஜனங்கள் அவருக்குப் பின் சென்றா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மத்தேயு : 8]]></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1. அநேகர் கிழக்கிலும் மேற்கிலுமிருந்து வந்து, பரலோகராஜ்யத்தில் ஆபிரகாம் ஈசாக்கு யாக்கோபு]]></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மத்தேயு : 8]]></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என்பவர்களோடே பந்தியிருப்பா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மத்தேயு : 8]]></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2. ராஜ்யத்தின் புத்திரரோ புறம்பான இருளிலே தள்ளப்படுவார்கள்; அங்கே அழுகையும் பற்கடிப்பு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மத்தேயு : 8]]></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உண்டாயிருக்குமென்று உங்களுக்குச் சொல்லுகிறே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மத்தேயு : 8]]></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3. பின்பு இயேசு நூற்றுக்கு அதிபதியை நோக்கி: நீ போகலாம், நீ விசுவாசித்தபடியே உனக்கு ஆகக்கடவ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மத்தேயு : 8]]></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என்றார். அந்த நாழிகையிலே அவன் வேலைக்காரன் சொஸ்தமானா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மத்தேயு : 8]]></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4. இயேசு பேதுருவின் வீட்டிலே வந்து, அவன் மாமி ஜுரமாய்க் கிடக்கிறதைக் கண்டா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மத்தேயு : 8]]></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5. அவர் அவள் கையைத் தொட்டவுடனே ஜுரம் அவளைவிட்டு நீங்கிற்று; அவள் எழுந்திருந்து அவர்களுக்குப்]]></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மத்தேயு : 8]]></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பணிவிடை செய்தா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மத்தேயு : 8]]></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6. அஸ்தமனமானபோது, பிசாசு பிடித்திருந்த அநேகரை அவரிடத்தில் கொண்டு வந்தார்கள்; அவர் அந்த ஆவிகளை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மத்தேயு : 8]]></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 அப்பொழுது குஷ்டரோகி ஒருவன் வந்து அவரைப் பணிந்து: ஆண்டவரே! உமக்குச் சித்தமானால், என்னைச்]]></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மத்தேயு : 8]]></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தமது வார்த்தையினாலே துரத்தி, பிணியாளிகளெல்லாரையும் சொஸ்தமாக்கினா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மத்தேயு : 8]]></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7. அவர் தாமே நம்முடைய பெலவீனங்களை ஏற்றுக்கொண்டு, நம்முடைய நோய்களைச் சுமந்தார் என்று, ஏசாயா]]></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மத்தேயு : 8]]></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தீர்க்கதரிசியினால் உரைக்கப்பட்டது நிறைவேறும்படி இப்படி நடந்த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மத்தேயு : 8]]></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8. பின்பு, திரளான ஜனங்கள் தம்மைச் சூழ்ந்திருக்கிறதைக் கண்டு, அக்கரைக்குப் போகக்கட்டளையிட்டா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மத்தேயு : 8]]></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9. அப்பொழுது, வேதபாரகன் ஒருவன் வந்து: போதகரே! நீர் எங்கே போனாலும் நான் உம்மைப் பின்பற்றி வருவே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மத்தேயு : 8]]></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என்றா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மத்தேயு : 8]]></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0. அதற்கு இயேசு: நரிகளுக்குக் குழிகளும் ஆகாயத்துப்பறவைகளுக்குக் கூடுகளும் உண்டு; மனுஷகுமாரனுக்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மத்தேயு : 8]]></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தலைசாய்க்க இடமில்லை என்றா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மத்தேயு : 8]]></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1. அவருடைய சீஷர்களில் வேறொருவன் அவரை நோக்கி: ஆண்டவரே! முன்பு நான் போய், என் தகப்பனை அடக்கம்பண்ண]]></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மத்தேயு : 8]]></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எனக்கு உத்தரவு கொடுக்கவேண்டும் என்றா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மத்தேயு : 8]]></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சுத்தமாக்க உம்மால் ஆகும் என்றா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மத்தேயு : 8]]></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2. அதற்கு இயேசு: மரித்தோர் தங்கள் மரித்தோரை அடக்கம் பண்ணட்டும், நீ என்னைப் பின்பற்றி வா என்றா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மத்தேயு : 8]]></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3. அவர் படவில் ஏறினபோது அவருடைய சீஷர்கள் அவருக்குப் பின்சென்று ஏறினா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மத்தேயு : 8]]></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4. அப்பொழுது படவு அலைகளினால் மூடப்படத்தக்கதாய்க் கடலில் பெருங்காற்று உண்டாயிற்று, அவ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மத்தேயு : 8]]></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நித்திரையாயிருந்தா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மத்தேயு : 8]]></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5. அப்பொழுது, அவருடைய சீஷர்கள் வந்து அவரை எழுப்பி: ஆண்டவரே! எங்களை இரட்சியும், மடிந்துபோகிறோ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மத்தேயு : 8]]></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என்றா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மத்தேயு : 8]]></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6. அதற்கு அவர்: அற்பவிசுவாசிகளே! ஏன் பயப்படுகிறீர்கள் என்று சொல்லி; எழுந்து, காற்றையும் கடலையு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மத்தேயு : 8]]></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அதட்டினார். உடனே மிகுந்த அமைதலுண்டாயிற்று.]]></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மத்தேயு : 8]]></a:t>
            </a: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7. அந்த மனுஷர்கள் ஆச்சரியப்பட்டு: இவர் எப்படிப்பட்டவரோ, காற்றும் கடலும் இவருக்குக் கீழ்ப்படிகிற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மத்தேயு : 8]]></a:t>
            </a: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என்றா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மத்தேயு : 8]]></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 இயேசு தமது கையை நீட்டி அவனைத்தொட்டு: எனக்குச் சித்தமுண்டு, சுத்தமாகு என்றார். உடனே குஷ்டரோக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மத்தேயு : 8]]></a:t>
            </a: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8. அவர் அக்கரையிலே கெர்கெசேனர் நாட்டில் வந்தபோது, பிசாசு பிடித்திருந்த இரண்டுபே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மத்தேயு : 8]]></a:t>
            </a: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பிரேதக்கல்லறைகளிலிருந்து புறப்பட்டு, அவருக்கு எதிராக வந்தார்கள்; அவர்கள் மிகவு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மத்தேயு : 8]]></a:t>
            </a: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கொடியராயிருந்தபடியால், அந்த வழியில் யாரும் நடக்கக்கூடாதிருந்த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மத்தேயு : 8]]></a:t>
            </a: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9. அவர்கள் அவரை நோக்கி: இயேசுவே, தேவனுடைய குமாரனே, எங்களுக்கும் உமக்கும் என்ன? காலம் வருமுன்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மத்தேயு : 8]]></a:t>
            </a: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எங்களை வேதனைப்படுத்த இங்கே வந்தீரோ என்று கூப்பிட்டா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மத்தேயு : 8]]></a:t>
            </a: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0. அவர்களுக்குக் கொஞ்சதூரத்திலே அநேகம் பன்றிகள் கூட்டமாக மேய்ந்துகொண்டிருந்த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மத்தேயு : 8]]></a:t>
            </a: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1. அப்பொழுது, பிசாசுகள்: நீர் எங்களைத் துரத்துவீரானால், நாங்கள் அந்தப் பன்றிக்கூட்டத்தில் போகும்படி]]></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மத்தேயு : 8]]></a:t>
            </a: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உத்தரவு கொடும் என்று அவரை வேண்டிக்கொண்ட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மத்தேயு : 8]]></a:t>
            </a: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2. அதற்கு அவர்: போங்கள் என்றார். அவைகள் புறப்பட்டு, பன்றிக்கூட்டத்தில் போயின. அப்பொழுது பன்றி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மத்தேயு : 8]]></a:t>
            </a: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கூட்டமெல்லாம் உயர்ந்த மேட்டிலிருந்து கடலிலே பாய்ந்து, ஜலத்தில் மாண்டு போயி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மத்தேயு : 8]]></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நீங்கி அவன் சுத்தமானா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மத்தேயு : 8]]></a:t>
            </a:r>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3. அவைகளை மேய்த்தவர்கள் ஓடி, பட்டணத்தில் சென்று, இந்தச் சங்கதிகள் எல்லாவற்றையும், பிசாசு]]></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மத்தேயு : 8]]></a:t>
            </a:r>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பிடித்திருந்தவர்களுக்குச் சம்பவித்தவைகளையும் அறிவித்தா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மத்தேயு : 8]]></a:t>
            </a:r>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4. அப்பொழுது, அந்தப் பட்டணத்தார் யாவரும் இயேசுவுக்கு எதிர்கொண்டுவந்து, அவரைக் கண்டு, தங்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மத்தேயு : 8]]></a:t>
            </a:r>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எல்லைகளைவிட்டுப் போகும்படி வேண்டிக்கொண்டா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மத்தேயு : 8]]></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4. இயேசு அவனை நோக்கி: இதை நீ ஒருவருக்கும் சொல்லாதபடி எச்சரிக்கையாயிரு; ஆயினும், அவர்களுக்குச்]]></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மத்தேயு : 8]]></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சாட்சியாக நீ போய் ஆசாரியனுக்கு உன்னைக் காண்பித்து, மோசே கட்டளையிட்ட காணிக்கையைச் செலுத்து என்றா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மத்தேயு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5. இயேசு கப்பர்நகூமில் பிரவேசித்தபோது, நூற்றுக்கு அதிபதி ஒருவன் அவரிடத்தில் வந்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மத்தேயு : 8]]></a:t>
            </a:r>
          </a:p>
        </p:txBody>
      </p:sp>
    </p:spTree>
  </p:cSld>
  <p:clrMapOvr>
    <a:masterClrMapping/>
  </p:clrMapOvr>
</p:sld>
</file>

<file path=ppt/theme/theme1.xml><?xml version="1.0" encoding="utf-8"?>
<a:theme xmlns:a="http://schemas.openxmlformats.org/drawingml/2006/main" name="Theme8">
  <a:themeElements>
    <a:clrScheme name="Theme8">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8">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8">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63</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2026-06-17T08:39:42Z</dcterms:created>
  <dcterms:modified xsi:type="dcterms:W3CDTF">2026-06-17T08:39:42Z</dcterms:modified>
  <dc:title>மத்தேயு : 8</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