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தமது கையை நீட்டி அவனைத்தொட்டு: எனக்குச் சித்தமுண்டு, சுத்தமாகு என்றார். உடனே குஷ்டரோகம் நீங்கி அவன் சுத்தமா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தமது கையை நீட்டி அவனைத்தொட்டு: எனக்குச் சித்தமுண்டு, சுத்தமாகு என்றார். உடனே குஷ்டரோகம் நீங்கி அவன் சுத்தமா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, அவருடைய சீஷர்கள் வந்து அவரை எழுப்பி: ஆண்டவரே! எங்களை இரட்சியும், மடிந்துபோகிறோம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வனை நோக்கி: இதை நீ ஒருவருக்கும் சொல்லாதபடி எச்சரிக்கையாயிரு; ஆயினும், அவர்களுக்குச் சாட்சியாக நீ போய் ஆசாரியனுக்கு உன்னைக் காண்பித்து, மோசே கட்டளையிட்ட காணிக்கையைச் செலுத்து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வனை நோக்கி: இதை நீ ஒருவருக்கும் சொல்லாதபடி எச்சரிக்கையாயிரு; ஆயினும், அவர்களுக்குச் சாட்சியாக நீ போய் ஆசாரியனுக்கு உன்னைக் காண்பித்து, மோசே கட்டளையிட்ட காணிக்கையைச் செலுத்து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அவர்: அற்பவிசுவாசிகளே! ஏன் பயப்படுகிறீர்கள் என்று சொல்லி; எழுந்து, காற்றையும் கடலையும் அதட்டினார். உடனே மிகுந்த அமைதலுண்டா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அவர்: அற்பவிசுவாசிகளே! ஏன் பயப்படுகிறீர்கள் என்று சொல்லி; எழுந்து, காற்றையும் கடலையும் அதட்டினார். உடனே மிகுந்த அமைதலுண்டா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கப்பர்நகூமில் பிரவேசித்தபோது, நூற்றுக்கு அதிபதி ஒருவன் அவரிடத்தில் வந்து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மனுஷர்கள் ஆச்சரியப்பட்டு: இவர் எப்படிப்பட்டவரோ, காற்றும் கடலும் இவருக்குக் கீழ்ப்படிகிறதே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ண்டவரே! என் வேலைக்காரன் வீட்டிலே திமிர்வாதமாய்க் கிடந்து கொடிய வேதனைப்படுகிறான் என்று அவரை வேண்டிக்கொண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ுடைய சீஷர்களில் வேறொருவன் அவரை நோக்கி: ஆண்டவரே! முன்பு நான் போய், என் தகப்பனை அடக்கம்பண்ண எனக்கு உத்தரவு கொடுக்கவேண்டும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அக்கரையிலே கெர்கெசேனர் நாட்டில் வந்தபோது, பிசாசு பிடித்திருந்த இரண்டுபேர் பிரேதக்கல்லறைகளிலிருந்து புறப்பட்டு, அவருக்கு எதிராக வந்தார்கள்; அவர்கள் மிகவும் கொடியராயிருந்தபடியால், அந்த வழியில் யாரும் நடக்கக்கூடாத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அக்கரையிலே கெர்கெசேனர் நாட்டில் வந்தபோது, பிசாசு பிடித்திருந்த இரண்டுபேர் பிரேதக்கல்லறைகளிலிருந்து புறப்பட்டு, அவருக்கு எதிராக வந்தார்கள்; அவர்கள் மிகவும் கொடியராயிருந்தபடியால், அந்த வழியில் யாரும் நடக்கக்கூடாத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இயேசு: நான் வந்து அவனைச் சொஸ்தமாக்குவே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ூற்றுக்கு அதிபதி பிரதியுத்தரமாக: ஆண்டவரே! நீர் என் வீட்டுக்குள் பிரவேசிக்க நான் பாத்திரன் அல்ல; ஒரு வார்த்தை மாத்திரம் சொல்லும், அப்பொழுது என் வேலைக்காரன் சொஸ்தமாவ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ூற்றுக்கு அதிபதி பிரதியுத்தரமாக: ஆண்டவரே! நீர் என் வீட்டுக்குள் பிரவேசிக்க நான் பாத்திரன் அல்ல; ஒரு வார்த்தை மாத்திரம் சொல்லும், அப்பொழுது என் வேலைக்காரன் சொஸ்தமா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அவரை நோக்கி: இயேசுவே, தேவனுடைய குமாரனே, எங்களுக்கும் உமக்கும் என்ன? காலம் வருமுன்னே எங்களை வேதனைப்படுத்த இங்கே வந்தீரோ என்று கூப்பி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அவரை நோக்கி: இயேசுவே, தேவனுடைய குமாரனே, எங்களுக்கும் உமக்கும் என்ன? காலம் வருமுன்னே எங்களை வேதனைப்படுத்த இங்கே வந்தீரோ என்று கூப்பி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திகாரத்துக்குக் கீழ்ப்பட்டிருந்தும், எனக்குக் கீழ்ப்படிகிற சேவகருமுண்டு; நான் ஒருவனைப் போவென்றால் போகிறான், மற்றொருவனை வாவென்றால் வருகிறான், என் வேலைக்காரனை இதைச் செய் என்றால் செய்கிறான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திகாரத்துக்குக் கீழ்ப்பட்டிருந்தும், எனக்குக் கீழ்ப்படிகிற சேவகருமுண்டு; நான் ஒருவனைப் போவென்றால் போகிறான், மற்றொருவனை வாவென்றால் வருகிறான், என் வேலைக்காரனை இதைச் செய் என்றால் செய்கிறான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ுக்குக் கொஞ்சதூரத்திலே அநேகம் பன்றிகள் கூட்டமாக மேய்ந்துகொண்டிருந்தன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ுடைய சீஷர்களில் வேறொருவன் அவரை நோக்கி: ஆண்டவரே! முன்பு நான் போய், என் தகப்பனை அடக்கம்பண்ண எனக்கு உத்தரவு கொடுக்கவேண்டும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இதைக் கேட்டு ஆச்சரியப்பட்டு, தமக்குப் பின் செல்லுகிறவர்களை நோக்கி: இஸ்ரவேலருக்குள்ளும் நான் இப்படிப்பட்ட விசுவாசத்தை காணவில்லை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இதைக் கேட்டு ஆச்சரியப்பட்டு, தமக்குப் பின் செல்லுகிறவர்களை நோக்கி: இஸ்ரவேலருக்குள்ளும் நான் இப்படிப்பட்ட விசுவாசத்தை காணவில்லை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ேகர் கிழக்கிலும் மேற்கிலுமிருந்து வந்து, பரலோகராஜ்யத்தில் ஆபிரகாம் ஈசாக்கு யாக்கோபு என்பவர்களோடே பந்தியிருப்ப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ேகர் கிழக்கிலும் மேற்கிலுமிருந்து வந்து, பரலோகராஜ்யத்தில் ஆபிரகாம் ஈசாக்கு யாக்கோபு என்பவர்களோடே பந்தியிருப்ப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ாஜ்யத்தின் புத்திரரோ புறம்பான இருளிலே தள்ளப்படுவார்கள்; அங்கே அழுகையும் பற்கடிப்பும் உண்டாயிருக்குமென்று உங்களுக்குச் சொல்லு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ாஜ்யத்தின் புத்திரரோ புறம்பான இருளிலே தள்ளப்படுவார்கள்; அங்கே அழுகையும் பற்கடிப்பும் உண்டாயிருக்குமென்று உங்களுக்குச் சொல்லு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இயேசு நூற்றுக்கு அதிபதியை நோக்கி: நீ போகலாம், நீ விசுவாசித்தபடியே உனக்கு ஆகக்கடவது என்றார். அந்த நாழிகையிலே அவன் வேலைக்காரன் சொஸ்தமா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இயேசு நூற்றுக்கு அதிபதியை நோக்கி: நீ போகலாம், நீ விசுவாசித்தபடியே உனக்கு ஆகக்கடவது என்றார். அந்த நாழிகையிலே அவன் வேலைக்காரன் சொஸ்தமா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பேதுருவின் வீட்டிலே வந்து, அவன் மாமி ஜுரமாய்க் கிடக்கிறதைக் கண்ட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அவள் கையைத் தொட்டவுடனே ஜுரம் அவளைவிட்டு நீங்கிற்று; அவள் எழுந்திருந்து அவர்களுக்குப் பணிவிடை செய்த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இயேசு: மரித்தோர் தங்கள் மரித்தோரை அடக்கம் பண்ணட்டும், நீ என்னைப் பின்பற்றி வா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அவள் கையைத் தொட்டவுடனே ஜுரம் அவளைவிட்டு நீங்கிற்று; அவள் எழுந்திருந்து அவர்களுக்குப் பணிவிடை செய்த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ஸ்தமனமானபோது, பிசாசு பிடித்திருந்த அநேகரை அவரிடத்தில் கொண்டு வந்தார்கள்; அவர் அந்த ஆவிகளைத் தமது வார்த்தையினாலே துரத்தி, பிணியாளிகளெல்லாரையும் சொஸ்தமாக்கினார்: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ஸ்தமனமானபோது, பிசாசு பிடித்திருந்த அநேகரை அவரிடத்தில் கொண்டு வந்தார்கள்; அவர் அந்த ஆவிகளைத் தமது வார்த்தையினாலே துரத்தி, பிணியாளிகளெல்லாரையும் சொஸ்தமாக்கினார்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தாமே நம்முடைய பெலவீனங்களை ஏற்றுக்கொண்டு, நம்முடைய நோய்களைச் சுமந்தார் என்று, ஏசாயா தீர்க்கதரிசியின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தாமே நம்முடைய பெலவீனங்களை ஏற்றுக்கொண்டு, நம்முடைய நோய்களைச் சுமந்தார் என்று, ஏசாயா தீர்க்கதரிசியின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, பிசாசுகள்: நீர் எங்களைத் துரத்துவீரானால், நாங்கள் அந்தப் பன்றிக்கூட்டத்தில் போகும்படி உத்தரவு கொடும் என்று அவரை வேண்டிக்கொண்டன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, பிசாசுகள்: நீர் எங்களைத் துரத்துவீரானால், நாங்கள் அந்தப் பன்றிக்கூட்டத்தில் போகும்படி உத்தரவு கொடும் என்று அவரை வேண்டிக்கொண்டன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அவர்: போங்கள் என்றார். அவைகள் புறப்பட்டு, பன்றிக்கூட்டத்தில் போயின. அப்பொழுது பன்றிக் கூட்டமெல்லாம் உயர்ந்த மேட்டிலிருந்து கடலிலே பாய்ந்து, ஜலத்தில் மாண்டு போயின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அவர்: போங்கள் என்றார். அவைகள் புறப்பட்டு, பன்றிக்கூட்டத்தில் போயின. அப்பொழுது பன்றிக் கூட்டமெல்லாம் உயர்ந்த மேட்டிலிருந்து கடலிலே பாய்ந்து, ஜலத்தில் மாண்டு போயின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, திரளான ஜனங்கள் தம்மைச் சூழ்ந்திருக்கிறதைக் கண்டு, அக்கரைக்குப் போகக்கட்டளையிட்ட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மலையிலிருந்து இறங்கினபோது, திரளான ஜனங்கள் அவருக்குப் பின் செ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, திரளான ஜனங்கள் தம்மைச் சூழ்ந்திருக்கிறதைக் கண்டு, அக்கரைக்குப் போகக்கட்டளையிட்ட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ைகளை மேய்த்தவர்கள் ஓடி, பட்டணத்தில் சென்று, இந்தச் சங்கதிகள் எல்லாவற்றையும், பிசாசு பிடித்திருந்தவர்களுக்குச் சம்பவித்தவைகளையும் அறிவித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ைகளை மேய்த்தவர்கள் ஓடி, பட்டணத்தில் சென்று, இந்தச் சங்கதிகள் எல்லாவற்றையும், பிசாசு பிடித்திருந்தவர்களுக்குச் சம்பவித்தவைகளையும் அறிவித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, அந்தப் பட்டணத்தார் யாவரும் இயேசுவுக்கு எதிர்கொண்டுவந்து, அவரைக் கண்டு, தங்கள் எல்லைகளைவிட்டுப் போகும்படி வேண்டிக்கொண்ட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, அந்தப் பட்டணத்தார் யாவரும் இயேசுவுக்கு எதிர்கொண்டுவந்து, அவரைக் கண்டு, தங்கள் எல்லைகளைவிட்டுப் போகும்படி வேண்டிக்கொண்ட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வேதபாரகன் ஒருவன் வந்து: போதகரே! நீர் எங்கே போனாலும் நான் உம்மைப் பின்பற்றி வருவேன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இயேசு: நரிகளுக்குக் குழிகளும் ஆகாயத்துப்பறவைகளுக்குக் கூடுகளும் உண்டு; மனுஷகுமாரனுக்கோ தலைசாய்க்க இடமில்லை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இயேசு: நரிகளுக்குக் குழிகளும் ஆகாயத்துப்பறவைகளுக்குக் கூடுகளும் உண்டு; மனுஷகுமாரனுக்கோ தலைசாய்க்க இடமில்லை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படவில் ஏறினபோது அவருடைய சீஷர்கள் அவருக்குப் பின்சென்று ஏற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ுஷ்டரோகி ஒருவன் வந்து அவரைப் பணிந்து: ஆண்டவரே! உமக்குச் சித்தமானால், என்னைச் சுத்தமாக்க உம்மால் ஆகு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ுஷ்டரோகி ஒருவன் வந்து அவரைப் பணிந்து: ஆண்டவரே! உமக்குச் சித்தமானால், என்னைச் சுத்தமாக்க உம்மால் ஆகு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படவு அலைகளினால் மூடப்படத்தக்கதாய்க் கடலில் பெருங்காற்று உண்டாயிற்று, அவரோ நித்திரையாயிருந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খন যীশু সেইকুষ্ঠ রোগীর দিকে হাত বাড়িয়ে তাকে স্পর্শ করলেন৷ তিনি বললেন, ‘হ্যাঁ, আমি তাই-ইচা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ভাল হয়ে যাও৷’ সঙ্গে সঙ্গে তার কুষ্ঠ রোগ ভাল হয়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াইশিষ্যরা তাঁর কাছে গিয়ে তাঁর ঘুম ভাঙ্গিয়ে বললেন, ‘প্রভু বাঁচান! আমরা য়ে ডুবে মরলাম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খন যীশু তাকে বললেন, ‘দেখ, তুমি কাউকে একথা বোলো না, বরং যাও যাজকের কাছে গিয়ে নিজেকে দেখাও;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 মোশির আদেশ অনুসারে নৈবেদ্য উত্‌সর্গ কর৷ তাতে তারা জানবে য়ে তুমি ভাল হয়ে গেছ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খন যীশু তাঁদের বললেন, ‘হে অল্প বিশ্বাসীর দল! কেন তোমরা এত ভয় পাচ্ছ?’ তারপর তিনি উঠে ঝোড়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তাস ওহ্রদের ঢেউকে ধমক দিলেন, তখন সব কিছু শান্ত হ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রপর যীশু যখন কফরনাহূম শহরে গেলেন, তখন একজন শতপতি তাঁর কাছে এসে অনুনয় কর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এতে শিষ্যরা আশ্চর্য হয়ে বললেন, ‘ইনি কিরকম লোক? এঁর কথা এমন কি বাতাস ও সাগর শোনে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‘প্রভু, আমার চাকরের পক্ষাঘাত হয়েছে, সে বিছানায় পড়ে আছে ও যন্ত্রণায় ছট্ফট্ কর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ঁর অনুগামীদের মধ্যে আর একজন বললেন, ‘প্রভু আগে আমার বাবাকে কবর দিয়ে আসার অনুমতি দিন, তারপর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যীশু যখনহ্রদের অপর পারে গাদারীয়দের দেশে এলেন সেই সময় ভূতে পাওয়া দুজন লোক কবর থেকে বের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সামনে এল৷ তারা এমন ভয়ঙ্কর ছিল য়ে কোন মানুষ সেই পথ দিয়ে চলতে পারত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ীশু তাঁকে বললেন, ‘হ্যাঁ, আমি যাব, এবং তাকে সুস্থ কর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েইশতপতি তখন যীশুকে বললেন, ‘প্রভু, আমি এমন য়োগ্য নইয়ে আমার বাড়ীতে আপনি আসবেন৷ আপনি কেবল মুখ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 দিন, তাতেইআমার চাকর ভাল হয়ে য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‘তারা চিত্‌কার করে বলল, ‘হে ঈশ্বরের পুত্র, আপনি আমাদের নিয়ে কি করতে চান? নির্দিষ্ট সময়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েইকি আপনি আমাদের নির্য়াতন করতে এসেছ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ি নিজে অপরের কর্তৃত্বের অধীন আর আমার সৈন্যদের উপরে আমি কর্তৃত্ব করি৷ আমি কাউকে ‘যাও’ বললে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য়, আবার কাউকে ‘এস’ বললে সে আসে; আর আমার চাকরকে ‘এটা কর’ বললে সে তা কর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সেখান থেকে কিছু দূরে এক পাল শুযোর চর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কে অনুসরণ কর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ীশু একথা শুনে আশ্চর্য হলেন; যাঁরা তাঁর পিছনে পিছনে যাচ্ছিল তাদের বললেন, ‘আমি তোমাদের সত্যি বলছ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গ্র ইস্রায়েলে আমি এত বেশী বিশ্বাস কারও মধ্যে দেখতে পাই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তোমাদের আরো বলছি য়ে, পূর্ব ও পশ্চিম থেকে অনেকে আসবে আর অব্রাহাম, ইসহাক ও যাকোব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র্গরাজ্যে ভোজে বস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ন্তু যাঁরা রাজ্যের উত্তরাধিকারী, তাদের বাইরে অন্ধকারে ফেলে দেওয়া হবে৷ সেখানে লোকে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ন্নাকাটি করবে ও যন্ত্রণায় দাঁতে দাঁত ঘষ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রপর যীশু সেই শতপতিকে বললেন, ‘যাও, তুমি য়েমন বিশ্বাস করেছ, তেমনি হোক্৷’ আর সেই মূহুর্তে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কর সুস্থ হয়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ীশু পিতরের বাড়ীতে গিয়ে দেখলেন, পিতরের শাশুড়ীর ভীষণ জ্বর হয়েছে, আর তিনি বিছানায় শুয়ে আ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ীশু তাঁর হাত স্পর্শ করা মাত্রই জ্বর ছেড়ে গেল৷ তখন তিনি বিছানা ছেড়ে উঠে যীশুর সেবা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যীশু তাকে বললেন, ‘তুমি আমার সঙ্গে এস, যাঁরা মৃত তারাই মৃতদের কবর দে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সন্ধ্যা হলে লোকেরা ভূতে পাওয়া অনেক লোককে যীশুর কাছে নিয়ে এল৷ আর তিনি তাঁর হুকুমে সেই সব ভূত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ূর করে দিলেন৷ এছাড়া তিনি রোগীদের সুস্থ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র দ্বারা ভাববাদী যিশাইয়র ভাববাণী পূর্ণ হল:‘তিনি আমাদের দুর্বলতা গ্রহণ করলেন, আমাদের ব্যাধিগুল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হন করলেন৷’ যিশাইয় 53 :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খন ভূতেরা যীশুকে অনুনয় করে বলল, ‘আপনি যদি আমাদের তাড়িয়েইদেবেন তবে ঐ শুযোর পালের মধ্যে ঢুক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ুকুম দি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যীশু তাদের বললেন, ‘তাইযাও!’ তখন তারা সেইলোকদের মধ্যে থেকে বের হয়ে এসে সেইশুযোরগুলির মধ্যে গ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ঢুকল; তাতে সেইশুযোরের পাল ঢালু পাড় দিয়ে জোরে দৌড়াতে দৌড়াতে ব্রদের জলে গিয়ে ডূবে ম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ীশু যখন দেখলেন য়ে তাঁর চারপাশে অনেক লোক জড়ো হয়েছে, তখনহ্রদের ওপারে যাওয়ার জন্য অনুগামী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ীশু সেই পাহাড় থেকে নেমে এলে অনেক লোক তাঁর পিছনে পিছনে চল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েশ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যাঁরা সেইপাল চরাচ্ছিল, তারা দৌড়ে পালাল৷ তারা নগরের মধ্যে গিয়ে সব খবর জানাল৷ বিশেষ করে সেইভূ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ওয়া লোকদের বিষয়ে বল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তখন নগরের সব লোক যীশুকে দেখার জন্য বের হয়ে এল৷ তারা যীশুর দেখা পেয়ে তাঁকে অনুনয় করে বলল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ন তাদের অঞ্চল ছেড়ে চলে য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কজন ব্যবস্থার শিক্ষক তাঁর কাছে এসে বললেন, ‘গুরু, আপনি য়েখানে যাবেন আমিও সেখানে যা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খন যীশু তাকে বললেন, ‘শিয়ালের গর্ত আছে এবং আকাশের পাখীদের বাসা আছে; কিন্তু মানবপুত্রের মা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োঁজার ঠাঁই নে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এরপর যীশু একটা নৌকাতে উঠলেন আর তার শিষ্যরা তাঁর সঙ্গ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ই সময় একজন কুষ্ঠ রোগী যীশুর কাছে এসে তাঁর সামনে নতজানু হয়ে বলল, ‘প্রভু, আপনি ইচ্ছে করল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কে ভাল করে দিতে পার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সেইহ্রদের মধ্যে হঠাত্ ভীষণ ঝড় উঠল, তাতে নৌকার উপর ঢেউ আছড়ে পড়তে লাগল৷ যীশু তখন ঘুমোচ্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2026-08-02T21:15:42Z</dcterms:created>
  <dcterms:modified xsi:type="dcterms:W3CDTF">2026-08-02T21:15:42Z</dcterms:modified>
  <dc:title>மத்தேயு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