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presProps" Target="presProps.xml"/>
  <Relationship Id="rId93" Type="http://schemas.openxmlformats.org/officeDocument/2006/relationships/viewProps" Target="viewProps.xml"/>
  <Relationship Id="rId9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ஸ்போனின் குடியிருந்த எமோரியரின் ராஜாவாகிய சீகோனையும், எத்ரேயின் அருகே அஸ்தரோத்தில் குடியிருந்த பாசானின் ராஜாவாகிய சீகோனையும், எத்ரேயின் அருகே அஸ்தரோத்தில் குடியிருந்த பாசானின் ராஜாவாகிய ஓக் என்பவனையும், மோசே முறிய அடித்தபின்ப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ஸ்போனின் குடியிருந்த எமோரியரின் ராஜாவாகிய சீகோனையும், எத்ரேயின் அருகே அஸ்தரோத்தில் குடியிருந்த பாசானின் ராஜாவாகிய சீகோனையும், எத்ரேயின் அருகே அஸ்தரோத்தில் குடியிருந்த பாசானின் ராஜாவாகிய ஓக் என்பவனையும், மோசே முறிய அடித்தபின்ப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ற்பதாம் வருஷம் பதினோராம் மாதம் முதல் தேதியிலே, மோசே இஸ்ரவேல் புத்திரருக்குச் சொல்லும்படி தனக்குக் கர்த்தர் விதித்த யாவையும் அவர்களுக்குச் சொன்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ற்பதாம் வருஷம் பதினோராம் மாதம் முதல் தேதியிலே, மோசே இஸ்ரவேல் புத்திரருக்குச் சொல்லும்படி தனக்குக் கர்த்தர் விதித்த யாவையும் அவர்களுக்குச் சொன்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ிருந்தும், நீங்கள் போகமாட்டோம் என்று உங்கள் தேவனாகிய கர்த்தருடைய கட்டளைக்கு விரோதமாக எதிர்த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ங்கள் கூடாரங்களில் முறுமுறுத்து: கர்த்தர் நம்மை வெறுத்து, நம்மை அழிக்கும்பொருட்டாக நம்மை எமோரியரின் கையில் ஒப்புக்கொடுக்கும்படி, நம்மை எகிப்துதேசத்திலிருந்து புறப்படப்பண்ணி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ங்கள் கூடாரங்களில் முறுமுறுத்து: கர்த்தர் நம்மை வெறுத்து, நம்மை அழிக்கும்பொருட்டாக நம்மை எமோரியரின் கையில் ஒப்புக்கொடுக்கும்படி, நம்மை எகிப்துதேசத்திலிருந்து புறப்படப்பண்ணி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ம் எங்கே போகலாம்; அந்த ஜனங்கள் நம்மைப்பார்க்கிலும் பலவான்களும், நெடியவர்களும், அவர்கள் பட்டணங்கள் பெரியவைகளும், வானத்தையளாவும் மதிலுள்ளவைகளுமாய் இருக்கிறதென்றும், ஏனாக்கியரின் புத்திரரையும் அங்கே கண்டோம் என்றும் நம்முடைய சகோதரர் சொல்லி, நம்முடைய இருதயங்களைக் கலங்கப்பண்ணினார்கள் என்று சொன்ன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ம் எங்கே போகலாம்; அந்த ஜனங்கள் நம்மைப்பார்க்கிலும் பலவான்களும், நெடியவர்களும், அவர்கள் பட்டணங்கள் பெரியவைகளும், வானத்தையளாவும் மதிலுள்ளவைகளுமாய் இருக்கிறதென்றும், ஏனாக்கியரின் புத்திரரையும் அங்கே கண்டோம் என்றும் நம்முடைய சகோதரர் சொல்லி, நம்முடைய இருதயங்களைக் கலங்கப்பண்ணினார்கள் என்று சொன்னீ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ம் எங்கே போகலாம்; அந்த ஜனங்கள் நம்மைப்பார்க்கிலும் பலவான்களும், நெடியவர்களும், அவர்கள் பட்டணங்கள் பெரியவைகளும், வானத்தையளாவும் மதிலுள்ளவைகளுமாய் இருக்கிறதென்றும், ஏனாக்கியரின் புத்திரரையும் அங்கே கண்டோம் என்றும் நம்முடைய சகோதரர் சொல்லி, நம்முடைய இருதயங்களைக் கலங்கப்பண்ணினார்கள் என்று சொன்ன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ேயீர் மலைவழியாய் ஓரேபுக்குப் பதினொருநாள் பிரயாண தூரத்திலுள்ள காதேஸ்பர்னேயாவிலிருந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ம் எங்கே போகலாம்; அந்த ஜனங்கள் நம்மைப்பார்க்கிலும் பலவான்களும், நெடியவர்களும், அவர்கள் பட்டணங்கள் பெரியவைகளும், வானத்தையளாவும் மதிலுள்ளவைகளுமாய் இருக்கிறதென்றும், ஏனாக்கியரின் புத்திரரையும் அங்கே கண்டோம் என்றும் நம்முடைய சகோதரர் சொல்லி, நம்முடைய இருதயங்களைக் கலங்கப்பண்ணினார்கள் என்று சொன்ன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நான் உங்களை நோக்கி: நீங்கள் கலங்காமலும் அவர்களுக்குப் பயப்படாமலும் இர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ங்களுக்கு முன் செல்லும் உங்கள் தேவனாகிய கர்த்தர் தாமே எகிப்தில் உங்களோடிருந்து, உங்கள் கண்களுக்கு முன்பாகச் செய்ததெல்லாவற்றைப்போலவும், உங்களுக்காக யுத்தம்பண்ணுவ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ங்களுக்கு முன் செல்லும் உங்கள் தேவனாகிய கர்த்தர் தாமே எகிப்தில் உங்களோடிருந்து, உங்கள் கண்களுக்கு முன்பாகச் செய்ததெல்லாவற்றைப்போலவும், உங்களுக்காக யுத்தம்பண்ணுவ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ஒரு மனிதன் தன் பிள்ளையைச் சுமந்துகொண்டு போவதுபோல, நீங்கள் இவ்விடத்திற்கு வருகிறவரைக்கும், நடந்து வந்த வழிகள் எல்லாவற்றிலும், உங்கள் தேவனாகிய கர்த்தர் உங்களைச் சுமந்துகொண்டு வந்ததைக் கண்டீர்கள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ஒரு மனிதன் தன் பிள்ளையைச் சுமந்துகொண்டு போவதுபோல, நீங்கள் இவ்விடத்திற்கு வருகிறவரைக்கும், நடந்து வந்த வழிகள் எல்லாவற்றிலும், உங்கள் தேவனாகிய கர்த்தர் உங்களைச் சுமந்துகொண்டு வந்ததைக் கண்டீர்கள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ங்கள் தேவனாகிய கர்த்தர் நீங்கள் பாளயமிறங்கத்தக்க இடத்தைப் பார்க்கவும், நீங்கள் போகவேண்டிய வழியை உங்களுக்குக் காட்டவ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ங்கள் தேவனாகிய கர்த்தர் நீங்கள் பாளயமிறங்கத்தக்க இடத்தைப் பார்க்கவும், நீங்கள் போகவேண்டிய வழியை உங்களுக்குக் காட்டவ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ரவில் அக்கினியிலும் பகலில் மேகத்திலும் உங்களுக்குமுன் சென்றாரே. இப்படியிருந்தும், இந்தக்காரியத்தில் நீங்கள் அவரை விசுவாசியாமற்போன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ரவில் அக்கினியிலும் பகலில் மேகத்திலும் உங்களுக்குமுன் சென்றாரே. இப்படியிருந்தும், இந்தக்காரியத்தில் நீங்கள் அவரை விசுவாசியாமற்போன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ேயீர் மலைவழியாய் ஓரேபுக்குப் பதினொருநாள் பிரயாண தூரத்திலுள்ள காதேஸ்பர்னேயாவிலிருந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 கர்த்தர் உங்கள் வார்த்தைகளின் சத்தத்தைக் கேட்டு, கடுங்கோபங்கொண்டு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ங்கள் பிதாக்களுக்குக் கொடுப்பேன் என்று நான் ஆணையிட்ட அந்த நல்ல தேசத்தை இந்தப் பொல்லாத சந்ததியாராகிய மனிதரில் ஒருவரும் காண்பதில்லை என்ற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ங்கள் பிதாக்களுக்குக் கொடுப்பேன் என்று நான் ஆணையிட்ட அந்த நல்ல தேசத்தை இந்தப் பொல்லாத சந்ததியாராகிய மனிதரில் ஒருவரும் காண்பதில்லை என்ற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ர்தானுக்கு இப்புறத்திலிருக்கிற மோவாபின் தேசத்தில் மோசே இந்த நியாயப்பிரமாணத்தை விவரித்துக் காண்பிக்கத் தொடங்க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ப்புன்னேயின் குமாரனாகிய காலேப்மாத்திரம் அதைக் காண்பான்; அவன் கர்த்தரை உத்தமமாய்ப் பின்பற்றினபடியால், நான் அவன் மிதித்துவந்த தேசத்தை அவனுக்கும் அவன் பிள்ளைகளுக்கும் கொடுப்பேன் என்றும் ஆணையிட்ட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ப்புன்னேயின் குமாரனாகிய காலேப்மாத்திரம் அதைக் காண்பான்; அவன் கர்த்தரை உத்தமமாய்ப் பின்பற்றினபடியால், நான் அவன் மிதித்துவந்த தேசத்தை அவனுக்கும் அவன் பிள்ளைகளுக்கும் கொடுப்பேன் என்றும் ஆணையிட்ட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ஓரேபிலே நம்முடைய தேவனாகிய கர்த்தர் நம்மோடே சொன்னது என்னவென்றால்: நீங்கள் இந்த மலையருகே தங்கியிருந்தது போத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ன்றியும் உங்கள் நிமித்தம் கர்த்தர் என்மேலும் கோபங்கொண்டு: நீயும் அதில் பிரவேசிப்பதில்லை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திரும்பிப் பிரயாணம் புறப்பட்டு, எமோரியரின் மலைநாட்டிற்கும், அதற்கு அடுத்த எல்லா சமனான வெளிகளிலும் குன்றுகளிலும் பள்ளத்தாக்குகளிலும், தென்திசையிலும் கடலோரத்திலும் இருக்கிற கானானியரின் தேசத்துக்கும், லீபனோனுக்கும், ஐப்பிராத்து நதி என்னும் பெரிய நதிவரைக்கும் போ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திரும்பிப் பிரயாணம் புறப்பட்டு, எமோரியரின் மலைநாட்டிற்கும், அதற்கு அடுத்த எல்லா சமனான வெளிகளிலும் குன்றுகளிலும் பள்ளத்தாக்குகளிலும், தென்திசையிலும் கடலோரத்திலும் இருக்கிற கானானியரின் தேசத்துக்கும், லீபனோனுக்கும், ஐப்பிராத்து நதி என்னும் பெரிய நதிவரைக்கும் போ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 எனக்கு நன்றாய்க் கண்டது; கோத்திரத்துக்கு ஒருவனாகப் பன்னிரண்டு மனிதரைத் தெரிந்தெடுத்து அனுப்பின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திரும்பிப் பிரயாணம் புறப்பட்டு, எமோரியரின் மலைநாட்டிற்கும், அதற்கு அடுத்த எல்லா சமனான வெளிகளிலும் குன்றுகளிலும் பள்ளத்தாக்குகளிலும், தென்திசையிலும் கடலோரத்திலும் இருக்கிற கானானியரின் தேசத்துக்கும், லீபனோனுக்கும், ஐப்பிராத்து நதி என்னும் பெரிய நதிவரைக்கும் போங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உனக்கு முன்பாக நிற்கிற நூனின் குமாரனாகிய யோசுவா அதில் பிரவேசிப்பான்; அவனைத் திடப்படுத்து; அவனே அதை இஸ்ரவேலுக்குச் சுதந்தரமாகப் பங்கிடுவ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உனக்கு முன்பாக நிற்கிற நூனின் குமாரனாகிய யோசுவா அதில் பிரவேசிப்பான்; அவனைத் திடப்படுத்து; அவனே அதை இஸ்ரவேலுக்குச் சுதந்தரமாகப் பங்கிடு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 இந்தத் தேசத்தை உங்களுக்கு முன்பாக வைத்தேன்; நீங்கள் போய், கர்த்தர் உங்கள் பிதாக்களாகிய ஆபிரகாமுக்கும் ஈசாக்குக்கும் யாக்கோபுக்கும் அவர்களுக்குப் பின்வரும் அவர்கள் சந்ததிக்கும் ஆணையிட்டுக்கொடுத்த அந்தத் தேசத்தைச் சுதந்தரித்துக்கொள்ளுங்கள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 இந்தத் தேசத்தை உங்களுக்கு முன்பாக வைத்தேன்; நீங்கள் போய், கர்த்தர் உங்கள் பிதாக்களாகிய ஆபிரகாமுக்கும் ஈசாக்குக்கும் யாக்கோபுக்கும் அவர்களுக்குப் பின்வரும் அவர்கள் சந்ததிக்கும் ஆணையிட்டுக்கொடுத்த அந்தத் தேசத்தைச் சுதந்தரித்துக்கொள்ளுங்கள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 இந்தத் தேசத்தை உங்களுக்கு முன்பாக வைத்தேன்; நீங்கள் போய், கர்த்தர் உங்கள் பிதாக்களாகிய ஆபிரகாமுக்கும் ஈசாக்குக்கும் யாக்கோபுக்கும் அவர்களுக்குப் பின்வரும் அவர்கள் சந்ததிக்கும் ஆணையிட்டுக்கொடுத்த அந்தத் தேசத்தைச் சுதந்தரித்துக்கொள்ளுங்கள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ொள்ளையாவார்கள் என்று நீங்கள் சொன்ன உங்கள் குழந்தைகளும், இந்நாளிலே நன்மை தீமை அறியாத உங்கள் பிள்ளைகளும் அதில் பிரவேசிப்பார்கள்; அவர்களுக்கு அதைக் கொடுப்பேன்; அவர்கள் அதைச் சுதந்தரித்துக்கொள்வ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ொள்ளையாவார்கள் என்று நீங்கள் சொன்ன உங்கள் குழந்தைகளும், இந்நாளிலே நன்மை தீமை அறியாத உங்கள் பிள்ளைகளும் அதில் பிரவேசிப்பார்கள்; அவர்களுக்கு அதைக் கொடுப்பேன்; அவர்கள் அதைச் சுதந்தரித்துக்கொள்வ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க்காலத்தில் நான் உங்களை நோக்கி: நான் ஒருவனாக உங்கள் பாரத்தைத் தாங்கக் கூடா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ீங்களோ திரும்பிக்கொண்டு, சிவந்த சமுத்திரத்தின் வழியாய் வனாந்தரத்திற்குப் பிரயாணப்பட்டுப்போங்கள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 எனக்கு நன்றாய்க் கண்டது; கோத்திரத்துக்கு ஒருவனாகப் பன்னிரண்டு மனிதரைத் தெரிந்தெடுத்து அனுப்பின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் தேவனாகிய கர்த்தர் உங்களைப் பெருகப்பண்ணினார்; இதோ, இந்நாளில் நீங்கள் வானத்து நட்சத்திரங்களைப்போலத் திரளாயிருக்கிறீ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் தேவனாகிய கர்த்தர் உங்களைப் பெருகப்பண்ணினார்; இதோ, இந்நாளில் நீங்கள் வானத்து நட்சத்திரங்களைப்போலத் திரளாயிருக்கிறீ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இப்பொழுது இருக்கிறதைப் பார்க்கிலும் ஆயிரமடங்கு அதிகமாகும்படி உங்கள் பிதாக்களின் தேவனாகிய கர்த்தர் உங்களுக்குச் சொல்லியபடியே உங்களை ஆசீர்வதிப்பார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இப்பொழுது இருக்கிறதைப் பார்க்கிலும் ஆயிரமடங்கு அதிகமாகும்படி உங்கள் பிதாக்களின் தேவனாகிய கர்த்தர் உங்களுக்குச் சொல்லியபடியே உங்களை ஆசீர்வதிப்பாராக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் வருத்தத்தையும் பிரயாசத்தையும் வழக்குகளையும் நான் ஒருவனாய்த் தாங்குவது எப்படி?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உங்களுக்கு அதிபதிகளை ஏற்படுத்தும்பொருட்டு, உங்கள் கோத்திரங்களில் ஞானமும் விவேகமும் அறிவும் உள்ளவர்கள் என்று பேர்பெற்ற மனிதரைத் தெரிந்துகொள்ளுங்கள் என்று சொன்ன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உங்களுக்கு அதிபதிகளை ஏற்படுத்தும்பொருட்டு, உங்கள் கோத்திரங்களில் ஞானமும் விவேகமும் அறிவும் உள்ளவர்கள் என்று பேர்பெற்ற மனிதரைத் தெரிந்துகொள்ளுங்கள் என்று சொன்ன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எனக்குப் பிரதியுத்தரமாக: நீர் செய்யச்சொன்ன காரியம் நல்லது என்றீ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நான் ஞானமும் அறிவுமுள்ள மனிதராகிய உங்கள் கோத்திரங்களின் வம்சபதிகளைத் தெரிந்துகொண்டு, அவர்கள் உங்களுக்குத் தலைவராயிருக்கும்படி, ஆயிரம்பேருக்குத்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உங்கள் கோத்திரங்களில் அதிகாரிகளாகவும் ஏற்படுத்திவைத்தே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நான் ஞானமும் அறிவுமுள்ள மனிதராகிய உங்கள் கோத்திரங்களின் வம்சபதிகளைத் தெரிந்துகொண்டு, அவர்கள் உங்களுக்குத் தலைவராயிருக்கும்படி, ஆயிரம்பேருக்குத்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உங்கள் கோத்திரங்களில் அதிகாரிகளாகவும் ஏற்படுத்திவைத்த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புறப்பட்டு, மலைகளில் ஏறி, எஸ்கோல் பள்ளத்தாக்குமட்டும் போய், அதை வேவுபார்த்த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நான் ஞானமும் அறிவுமுள்ள மனிதராகிய உங்கள் கோத்திரங்களின் வம்சபதிகளைத் தெரிந்துகொண்டு, அவர்கள் உங்களுக்குத் தலைவராயிருக்கும்படி, ஆயிரம்பேருக்குத்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உங்கள் கோத்திரங்களில் அதிகாரிகளாகவும் ஏற்படுத்திவைத்தே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க்காலத்திலே உங்களுடைய நியாயாதிபதிகளை நான் நோக்கி: நீங்கள் உங்கள் சகோதரரின் வியாச்சியங்களைக் கேட்டு, இருபட்சத்தாராகிய உங்கள் சகோதரருக்கும், அவர்களிடத்தில் தங்கும் அந்நியனுக்கும், நீதியின்படி தீர்ப்புச்செய்யுங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க்காலத்திலே உங்களுடைய நியாயாதிபதிகளை நான் நோக்கி: நீங்கள் உங்கள் சகோதரரின் வியாச்சியங்களைக் கேட்டு, இருபட்சத்தாராகிய உங்கள் சகோதரருக்கும், அவர்களிடத்தில் தங்கும் அந்நியனுக்கும், நீதியின்படி தீர்ப்புச்செய்யுங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த்திலே முகதாட்சிணியம் பாராமல் பெரியவனுக்குச் செவிகொடுப்பதுபோல சிறியவனுக்கும் செவிகொடுக்கக்கடவீர்கள்; மனிதன் முகத்திற்குப் பயப்படாதீர்களாக: நியாயத்தீர்ப்பு தேவனுடையது; உங்களுக்குக் கடினமாயிருக்கும் காரியத்தை என்னிடத்தில் கொண்டுவாருங்கள்; நான் அதைக் கேட்பேன் என்று சொல்லி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த்திலே முகதாட்சிணியம் பாராமல் பெரியவனுக்குச் செவிகொடுப்பதுபோல சிறியவனுக்கும் செவிகொடுக்கக்கடவீர்கள்; மனிதன் முகத்திற்குப் பயப்படாதீர்களாக: நியாயத்தீர்ப்பு தேவனுடையது; உங்களுக்குக் கடினமாயிருக்கும் காரியத்தை என்னிடத்தில் கொண்டுவாருங்கள்; நான் அதைக் கேட்பேன் என்று சொல்லி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த்திலே முகதாட்சிணியம் பாராமல் பெரியவனுக்குச் செவிகொடுப்பதுபோல சிறியவனுக்கும் செவிகொடுக்கக்கடவீர்கள்; மனிதன் முகத்திற்குப் பயப்படாதீர்களாக: நியாயத்தீர்ப்பு தேவனுடையது; உங்களுக்குக் கடினமாயிருக்கும் காரியத்தை என்னிடத்தில் கொண்டுவாருங்கள்; நான் அதைக் கேட்பேன் என்று சொல்லி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செய்யவேண்டிய காரியங்கள் யாவையும் அக்காலத்திலே கட்டளையிட்டே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ம்முடைய தேவனாகிய கர்த்தர் நமக்குக் கட்டளையிட்டபடியே, நாம் ஓரேபைவிட்டுப் பிரயாணம்பண்ணி, எமோரியரின் மலைநாட்டிற்கு நேராக நீங்கள் கண்ட அந்தப் பயங்கரமான பெரிய வனாந்தரவழி முழுவதும் நடந்துவந்து, காதேஸ்பர்னேயாவிலே சேர்ந்தோ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ம்முடைய தேவனாகிய கர்த்தர் நமக்குக் கட்டளையிட்டபடியே, நாம் ஓரேபைவிட்டுப் பிரயாணம்பண்ணி, எமோரியரின் மலைநாட்டிற்கு நேராக நீங்கள் கண்ட அந்தப் பயங்கரமான பெரிய வனாந்தரவழி முழுவதும் நடந்துவந்து, காதேஸ்பர்னேயாவிலே சேர்ந்தோ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ம்முடைய தேவனாகிய கர்த்தர் நமக்குக் கட்டளையிட்டபடியே, நாம் ஓரேபைவிட்டுப் பிரயாணம்பண்ணி, எமோரியரின் மலைநாட்டிற்கு நேராக நீங்கள் கண்ட அந்தப் பயங்கரமான பெரிய வனாந்தரவழி முழுவதும் நடந்துவந்து, காதேஸ்பர்னேயாவிலே சேர்ந்த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ூப்புக்கு எதிராகவும், பாரானுக்கும் தோப்பேலுக்கும் லாபானுக்கும் ஆஸரோத்துக்கும் திசாகாபுக்கும் நடுவாகவும் இருக்கிற யோர்தானுக்கும் இக்கரையான வனாந்தரத்தின் சமனான வெளியிலே வந்தபோது, மோசே இஸ்ரவேலர் எல்லாரையும் நோக்கிச் சொன்ன வசனங்களாவன: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நான் உங்களை நோக்கி: நம்முடைய தேவனாகிய கர்த்தர் நமக்குக் கொடுக்கும் எமோரியரின் மலைநாடுமட்டும் வந்து சேர்ந்தீ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நான் உங்களை நோக்கி: நம்முடைய தேவனாகிய கர்த்தர் நமக்குக் கொடுக்கும் எமோரியரின் மலைநாடுமட்டும் வந்து சேர்ந்தீ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ோ, உன் தேவனாகிய கர்த்தர் அந்தத் தேசத்தை உனக்கு முன்பாக வைத்திருக்கிறார்; உன் பிதாக்களுடைய தேவனாகிய கர்த்தர் உனக்குச் சொன்னபடியே, நீ போய் அதைச் சுதந்தரித்துக்கொள்; பயப்படாமலும் கலங்காமலும் இரு என்றே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ோ, உன் தேவனாகிய கர்த்தர் அந்தத் தேசத்தை உனக்கு முன்பாக வைத்திருக்கிறார்; உன் பிதாக்களுடைய தேவனாகிய கர்த்தர் உனக்குச் சொன்னபடியே, நீ போய் அதைச் சுதந்தரித்துக்கொள்; பயப்படாமலும் கலங்காமலும் இரு என்றே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ோ, உன் தேவனாகிய கர்த்தர் அந்தத் தேசத்தை உனக்கு முன்பாக வைத்திருக்கிறார்; உன் பிதாக்களுடைய தேவனாகிய கர்த்தர் உனக்குச் சொன்னபடியே, நீ போய் அதைச் சுதந்தரித்துக்கொள்; பயப்படாமலும் கலங்காமலும் இரு என்றே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நீங்கள் எல்லாரும் என்னிடத்தில் வந்து நமக்காக அந்தத் தேசத்தைச் சோதித்துப்பார்க்கவும், நாம் இன்னவழியாக அதில் சென்று, இன்னபட்டணங்களுக்குப் போகலாம் என்று நமக்கு மறுசெய்தி கொண்டுவரவும், நமக்கு முன்னாக மனிதரை அனுப்புவோம் என்றீ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நீங்கள் எல்லாரும் என்னிடத்தில் வந்து நமக்காக அந்தத் தேசத்தைச் சோதித்துப்பார்க்கவும், நாம் இன்னவழியாக அதில் சென்று, இன்னபட்டணங்களுக்குப் போகலாம் என்று நமக்கு மறுசெய்தி கொண்டுவரவும், நமக்கு முன்னாக மனிதரை அனுப்புவோம் என்றீ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நீங்கள் எல்லாரும் என்னிடத்தில் வந்து நமக்காக அந்தத் தேசத்தைச் சோதித்துப்பார்க்கவும், நாம் இன்னவழியாக அதில் சென்று, இன்னபட்டணங்களுக்குப் போகலாம் என்று நமக்கு மறுசெய்தி கொண்டுவரவும், நமக்கு முன்னாக மனிதரை அனுப்புவோம் என்றீ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நீங்கள் எனக்குப் பிரதியுத்தரமாக: கர்த்தருக்கு விரோதமாகப் பாவஞ்செய்தோம்; நம்முடைய தேவனாகிய கர்த்தர் எங்களுக்குக் கட்டளையிட்டபடியெல்லாம் நாங்கள் போய் யுத்தம்பண்ணுவோம் என்று சொல்லி, நீங்கள் யாவரும் உங்கள் ஆயுதங்களைத் தரித்துக்கொண்டு, மலையின்மேல் ஏற ஆயத்தமாயிருந்தீ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நீங்கள் எனக்குப் பிரதியுத்தரமாக: கர்த்தருக்கு விரோதமாகப் பாவஞ்செய்தோம்; நம்முடைய தேவனாகிய கர்த்தர் எங்களுக்குக் கட்டளையிட்டபடியெல்லாம் நாங்கள் போய் யுத்தம்பண்ணுவோம் என்று சொல்லி, நீங்கள் யாவரும் உங்கள் ஆயுதங்களைத் தரித்துக்கொண்டு, மலையின்மேல் ஏற ஆயத்தமாயிருந்த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்தேசத்துக் கனிகளில் சிலவற்றைத் தங்கள் கையில் எடுத்துக்கொண்டு நம்மிடத்தில் வந்து, நம்முடைய தேவனாகிய கர்த்தர் நமக்குக் கொடுக்கும் தேசம் நல்ல தேசம் என்று நம்மிடத்தில் சொன்ன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நீங்கள் எனக்குப் பிரதியுத்தரமாக: கர்த்தருக்கு விரோதமாகப் பாவஞ்செய்தோம்; நம்முடைய தேவனாகிய கர்த்தர் எங்களுக்குக் கட்டளையிட்டபடியெல்லாம் நாங்கள் போய் யுத்தம்பண்ணுவோம் என்று சொல்லி, நீங்கள் யாவரும் உங்கள் ஆயுதங்களைத் தரித்துக்கொண்டு, மலையின்மேல் ஏற ஆயத்தமாயிருந்தீ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கர்த்தர் என்னைப் பார்த்து: நீங்கள் உங்கள் சத்துருக்களுக்கு முன்பாக முறிந்துபோகாதபடிக்கு, போகாமலும் யுத்தம்பண்ணாமலும் இருப்பீர்களாக; நான் உங்கள் நடுவே இரேன் என்று அவர்களுக்குச் சொல் என்றார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கர்த்தர் என்னைப் பார்த்து: நீங்கள் உங்கள் சத்துருக்களுக்கு முன்பாக முறிந்துபோகாதபடிக்கு, போகாமலும் யுத்தம்பண்ணாமலும் இருப்பீர்களாக; நான் உங்கள் நடுவே இரேன் என்று அவர்களுக்குச் சொல் என்றா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டியே நான் உங்களுக்குச் சொன்னேன்; நீங்களோ செவிகொடாமல், கர்த்தருடைய கட்டளைக்கு விரோதமாகத் துணிந்து மலையின்மேல் ஏறினீ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டியே நான் உங்களுக்குச் சொன்னேன்; நீங்களோ செவிகொடாமல், கர்த்தருடைய கட்டளைக்கு விரோதமாகத் துணிந்து மலையின்மேல் ஏறினீ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ந்த மலையிலே குடியிருந்த எமோரியர் உங்களை எதிர்க்கும்படி புறப்பட்டுவந்து, தேனீக்கள் துரத்துகிறதுபோல உங்களைத் துரத்தி, உங்களைச் சேயீர் தொடங்கி ஓர்மாமட்டும் முறிய அடித்த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ந்த மலையிலே குடியிருந்த எமோரியர் உங்களை எதிர்க்கும்படி புறப்பட்டுவந்து, தேனீக்கள் துரத்துகிறதுபோல உங்களைத் துரத்தி, உங்களைச் சேயீர் தொடங்கி ஓர்மாமட்டும் முறிய அடித்த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ீங்கள் திரும்பிவந்து, கர்த்தருடைய சமுகத்தில் அழுதீர்கள்; கர்த்தர் உங்கள் சத்தத்தைக்கேட்கவில்லை, உங்களுக்குச் செவிகொடுக்கவும் இல்லை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ீங்கள் திரும்பிவந்து, கர்த்தருடைய சமுகத்தில் அழுதீர்கள்; கர்த்தர் உங்கள் சத்தத்தைக்கேட்கவில்லை, உங்களுக்குச் செவிகொடுக்கவும் இல்லை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ப்படி காதேசிலே தங்கி, அங்கே வெகுநாளாயிருந்த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்தேசத்துக் கனிகளில் சிலவற்றைத் தங்கள் கையில் எடுத்துக்கொண்டு நம்மிடத்தில் வந்து, நம்முடைய தேவனாகிய கர்த்தர் நமக்குக் கொடுக்கும் தேசம் நல்ல தேசம் என்று நம்மிடத்தில் சொன்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ാല്പതാം സംവത്സരം പതിനൊന്നാം മാസം ഒന്നാം തിയ്യതി മോശെ യിസ്രായേൽമക്കളോടു യഹോവ അവർക്കുവേണ്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ോടു കല്പിച്ചതു പോലെ ഒക്കെയു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ഹെശ്ബോനിൽ പാർത്തിരുന്ന അമോർയ്യരാജാവായ സീഹോനെയും അസ്താരോത്തിൽ പാർത്തിരുന്ന ബാശാൻ രാജാവായ ഓഗി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ദ്രെയിൽവെച്ചു സംഹരിച്ചശേഷ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എന്നാൽ കയറിപ്പോകുവാൻ നിങ്ങൾക്കു മനസ്സില്ലാതെ നിങ്ങളുടെ ദൈവമായ യഹോവയുടെ കല്പന നിങ്ങൾ മറ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യഹോവ നമ്മെ പകെക്കയാൽ നമ്മെ നശിപ്പിപ്പാൻ തക്കവണ്ണം അമോർയ്യരുടെ കയ്യിൽ ഏല്പിക്ക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സ്രയീംദേശത്തുനിന്നു കൊണ്ടുവ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എവിടേക്കാകുന്നു നാം കയറിപ്പോകുന്നതു? ജനങ്ങൾ നമ്മെക്കാൾ വലിയവരും ദീർഘകായന്മാരും പട്ടണ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ലിയവയും ആകാശത്തോളം എത്തുന്ന മതിലുള്ളവയും ആകുന്നു; ഞങ്ങൾ അവിടെ അനാക്യരെയും കണ്ടു എന്നു പറ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മ്മുടെ സഹോദരന്മാർ നമ്മുടെ ഹൃദയം ഉരുക്കിയിരിക്കുന്നു എന്നിങ്ങനെ നിങ്ങൾ നിങ്ങളുടെ കൂടാരങ്ങളിൽ വെ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സൂഫിന്നെതിരെ പാരാന്നും തോഫെലിന്നും ലാബാന്നും ഹസേരോത്തിന്നും ദീസാഹാബിന്നും നടുവെ യോർദ്ദാന്നക്ക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റുപിറുത്ത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പ്പോൾ ഞാൻ നിങ്ങളോടു: നിങ്ങൾ ഭ്രമിക്കരുതു, അവരെ ഭയപ്പെടുകയും അ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നിങ്ങളുടെ ദൈവമായ യഹോവ നിങ്ങളുടെ മുമ്പിൽ നടക്കുന്നു നിങ്ങൾ കാൺകെ അവൻ മിസ്രയീമിലും മരുഭൂമിയ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തുപോലെ ഒക്കെയും നിങ്ങൾക്കുവേണ്ടി യുദ്ധ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ഒരു മനുഷ്യൻ തന്റെ മകനെ വഹിക്കുന്നതുപോലെ നിങ്ങൾ ഈ സ്ഥലത്തു എത്തുവോളം നടന്ന എല്ലാ വഴിയ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ുടെ ദൈവമായ യഹോവ നിങ്ങളെ വഹിച്ചു എന്നു നിങ്ങൾ കണ്ടുവല്ല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ഇതെല്ലാമായിട്ടും പാളയമിറങ്ങേണ്ടതിന്നു നിങ്ങൾക്കു സ്ഥലം അന്വേഷിപ്പാനും നിങ്ങൾ പോകേണ്ടുന്ന വഴ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കാണിച്ചുതരുവ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രാത്രി അഗ്നിയിലും പകൽ മേഘത്തിലും നിങ്ങൾക്കു മുമ്പായി നടന്ന നിങ്ങളുടെ ദൈവമായ യഹോവയെ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്വസിച്ച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രുഭൂമിയിൽ അരാബയിൽവെച്ചു മോശെ എല്ലായിസ്രായേലിനോടും പറഞ്ഞ വചനങ്ങൾ ആവി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ആകയാൽ യഹോവ നിങ്ങളുടെ വാക്കു കേട്ടു കോപിച്ച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ഞാൻ നിങ്ങളുടെ പിതാക്കന്മാർക്കു കൊടുക്കുമെന്നു സത്യം ചെയ്തിട്ടുള്ള നല്ല ദേശം ഈ ദുഷ്ടതലമുറയ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രുഷന്മാർ ആരും കാണു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യോർദ്ദാന്നക്കരെ മോവാബ് ദേശത്തുവെച്ചു മോശെ ഈ ന്യായപ്രമാണം വിവരിച്ചുതുടങ്ങിയതു എങ്ങനെയ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യെഫുന്നെയുടെ മകനായ കാലേബ് മാത്രം അതു കാണുകയും അവൻ യഹോവയെ പൂർണ്ണമായി പറ്റിനിന്നതുകൊണ്ടു അവ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പുത്രന്മാർക്കും അവൻ ചവിട്ടിയ ദേശം ഞാൻ കൊടുക്കയും ചെയ്യുമെന്നു സത്യം ചെയ്ത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ഹോരേബിൽവെച്ചു നമ്മുടെ ദൈവമായ യഹോവ നമ്മോടു കല്പിച്ചതു: നിങ്ങൾ ഈ പർവ്വതത്തിങ്കൽ പാർത്തതു മ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യഹോവ നിങ്ങളുടെ നിമിത്തം എന്നോടും കോപിച്ചു കല്പിച്ചതു: നീയും അവിടെ ചെല്ലു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തിരിഞ്ഞു യാത്രചെയ്തു അമോർയ്യരുടെ പർവ്വതത്തിലേക്കും അതിന്റെ അയൽപ്രദേശങ്ങളായ അരാബാ, മലനാട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ഴ്വീതി, തെക്കേദേശം, കടൽക്കര എന്നിങ്ങനെയുള്ള കനാന്യദേശത്തേക്കും ലെബാനോനിലേക്കും ഫ്രാത്ത് എ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ആ വാക്കു എനിക്കു ബോധിച്ചു; ഞാൻ ഓരോ ഗോത്രത്തിൽനിന്നു ഓരോ ആൾ വീതം പന്ത്രണ്ടുപേരെ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ഹാനദിവരെയും പോകു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നിന്റെ ശുശ്രൂഷകനായ നൂന്റെ മകൻ യോശുവ അവിടെ ചെല്ലും; അവനെ ധൈര്യപ്പെടുത്തുക; അവനാ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ന്നു അതു കൈവശമാക്കിക്കൊടുക്കേണ്ട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ഇതാ, ഞാൻ ആ ദേശം നിങ്ങളുടെ മുമ്പിൽ വെച്ചിരിക്കുന്നു; നിങ്ങൾ കടന്നു യഹോവ നിങ്ങളുടെ പിതാക്കന്മാര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ബ്രാഹാമിന്നും യിസ്ഹാക്കിന്നും യാക്കോബിന്നും അവരുടെ സന്തതിക്കും കൊടുക്കുമെന്നു അവരോടു സത്യം ചെയ്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ത്തെ കൈവശമാക്കു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കൊള്ളയാകുമെന്നു നിങ്ങൾ പറഞ്ഞ നിങ്ങളുടെ കുഞ്ഞുകുട്ടികളും ഇന്നു ഗുണദോഷങ്ങളെ തിരിച്ചറിയാത്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ുടെ മക്കളും അവിടെ ചെല്ലും; അവർക്കു ഞാൻ അതു കൊടുക്കും; അവർ അതു കൈവശമ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ക്കാലത്തു ഞാൻ നിങ്ങളോടു പറഞ്ഞതു: എനിക്കു ഏകനായി നിങ്ങളെ വഹിപ്പാൻ കഴി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നിങ്ങൾ തിരിഞ്ഞു ചെങ്കടൽവഴിയായി മരുഭൂമിയിലേക്കു യാത്ര ചെയ്‍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്ടത്തിൽനിന്നു തിരഞ്ഞെ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ിങ്ങളുടെ ദൈവമായ യഹോവ നിങ്ങളെ വർദ്ധിപ്പിച്ചിരിക്കുന്നു; ഇതാ നിങ്ങൾ ഇന്നു പെരുപ്പത്തിൽ ആകാശത്ത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ക്ഷത്രങ്ങൾ പോലെ ഇ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ിങ്ങളുടെ പിതാക്കന്മാരുടെ ദൈവമായ യഹോവ നിങ്ങളെ ഇപ്പോഴുള്ളതിനെക്കാൾ ഇനിയും ആയിരം ഇരട്ടിയാക്കി, ത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ോടു അരുളിച്ചെയ്തതുപോലെ അനുഗ്രഹിക്കുമാറ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ഞാൻ ഏകനായി നിങ്ങളുടെ ഭാരവും നിങ്ങളുടെ ചുമടും നിങ്ങളുടെ വ്യവഹാരങ്ങളും വഹിക്കുന്നതു എങ്ങന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തതു ഗോത്രത്തിൽനിന്നു ജ്ഞാനവും വിവേകവും പ്രസിദ്ധിയുമുള്ള പുരുഷന്മാരെ തിരഞ്ഞെടുപ്പിൻ; അവരെ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തലവന്മാര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തിന്നു നിങ്ങൾ എന്നോടു: നീ പറഞ്ഞ കാര്യം നല്ലതു എന്നു ഉത്തര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ആകയാൽ ഞാൻ നിങ്ങളുടെ ഗോത്രത്തലവന്മാരായി ജ്ഞാനവും പ്രസിദ്ധിയുമുള്ള പുരുഷന്മാരെ ആയിരംപേ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ധിപതിമാർ, നൂറുപേർക്കു അധിപതിമാർ, അമ്പതുപേർക്കു അധിപതിമാർ, പത്തുപേർക്കു അധിപതിമാർ ഇങ്ങനെ നിങ്ങ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വർ പുറപ്പെട്ടു പർവ്വതത്തിൽ കയറി എസ്കോൽതാഴ്വരയോളം ചെന്നു ദേശം ഒറ്റുനോ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ലവന്മാരും ഗോത്രപ്രമാണികളുമായി നിയമ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ന്നു ഞാൻ നിങ്ങളുടെ ന്യായാധിപന്മാരോടു ആജ്ഞാപിച്ചതു: നിങ്ങളുടെ സഹോദരന്മാർക്കു തമ്മില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ര്യങ്ങളെ കേട്ടു, ആർക്കെങ്കിലും സഹോദരനോടോ പരദേശിയോടോ വല്ലകാര്യവും ഉണ്ടായാൽ അതു നീതിയോടെ വിധ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ന്യായവിസ്താരത്തിൽ മുഖം നോക്കാതെ ചെറിയവന്റെ കാര്യവും വലിയവന്റെ കാര്യവും ഒരുപോലെ കേൾക്കേണ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ുഷ്യനെ ഭയപ്പെടരുതു; ന്യായവിധി ദൈവത്തിന്നുള്ളതല്ലോ. നിങ്ങൾക്കു അധികം പ്രയാസമുള്ള കാര്യം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ൽ കൊണ്ടുവരുവിൻ; അതു ഞാൻ തീ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ങ്ങനെ നിങ്ങൾ ചെയ്യേണ്ടുന്ന കാര്യങ്ങളൊക്കെയും ഞാൻ അക്കാലത്തു നിങ്ങളോടു കല്പിച്ച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പിന്നെ നമ്മുടെ ദൈവമായ യഹോവ നമ്മോടു കല്പിച്ചതുപോലെ നാം ഹോരേബിൽനിന്നു പുറപ്പെട്ടശേഷം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ണ്ടഭയങ്കരമായ മഹാമരുഭൂമിയിൽകൂടി നാം അമോർയ്യരുടെ മലനാട്ടിലേക്കുള്ള വഴിയായി സഞ്ചര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ദേശ്ബർന്നേയയിൽ എ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സേയീർപർവ്വതം വഴിയായി ഹോരേബിൽനിന്നു കാദേശ് ബർന്നേയയിലേക്കു പതിനൊന്നു ദിവസത്തെ വഴി ഉ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പ്പോൾ ഞാൻ നിങ്ങളോടു: നമ്മുടെ ദൈവമായ യഹോവ നമുക്കു തരുന്ന അമോർയ്യരുടെ മലനാടുവരെ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ത്തിയിരി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ഇതാ, നിന്റെ ദൈവമായ യഹോവ ആ ദേശം നിന്റെ മുമ്പിൽ വെച്ചിരിക്കുന്നു; നിന്റെ പിതാക്കന്മാരുടെ ദൈവ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 നിന്നോടു അരുളിച്ചെയ്തതു പോലെ നീ ചെന്നു അതു കൈവശമാക്കിക്കൊൾക; ഭയപ്പെടരുതു; അധൈര്യപ്പെടു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ത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എന്നാറെ നിങ്ങൾ എല്ലാവരും അടുത്തുവന്നു: നാം ചില ആളുകളെ മുമ്പുകൂട്ടി അയക്കുക; അവർ ദേശ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റ്റുനോക്കീട്ടു നാം ചെല്ലേണ്ടുന്ന വഴിയെയും പോകേണ്ടുന്ന പട്ടണങ്ങളെയും കുറിച്ചു വർത്തമാനം കൊണ്ടുവരട്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അതിന്നു നിങ്ങൾ എന്നോടു: ഞങ്ങൾ യഹോവയോടു പാപം ചെയ്തിരിക്കുന്നു. നമ്മുടെ ദൈവമായ യഹോവ ഞങ്ങള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തുപോലെ ഒക്കെയും ഞങ്ങൾ പോയി യുദ്ധം ചെയ്യും എന്നു ഉത്തരം പറഞ്ഞു. അങ്ങനെ നിങ്ങൾ ഓരോരുത്ത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ദേശത്തിലെ ഫലവും ചിലതു അവർ കൈവശമാക്കിക്കൊണ്ടു നമ്മുടെ അടുക്കൽ വന്നു വർത്തമാനമെല്ലാം അറിയ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ന്താന്റെ യുദ്ധായുധം ധരിച്ചു പർവ്വതത്തിൽ കയറുവാൻ തുനി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എന്നാൽ യഹോവ എന്നോടു: നിങ്ങൾ പോകരുതു; യുദ്ധം ചെയ്യരുതു; ഞാൻ നിങ്ങളുടെ ഇടയിൽ ഇല്ല; ശത്രുക്കള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തോറ്റുപോകും എന്നു അവരോടു പറക എന്ന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അങ്ങനെ ഞാൻ നിങ്ങളോടു പറഞ്ഞു; എന്നാൽ നിങ്ങൾ കേൾക്കാതെ യഹോവയുടെ കല്പന മറുത്തു അഹമ്മതിയോ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ർവ്വതത്തിൽ കയറ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ആ പർവ്വതത്തിൽ കുടിയിരുന്ന അമോർയ്യർ നിങ്ങളുടെ നേരെ പുറപ്പെട്ടുവന്നു തേനീച്ചപോലെ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ന്തുടർന്നു സേയീരിൽ ഹൊർമ്മാവരെ ഛിന്നിച്ച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നിങ്ങൾ മടങ്ങിവന്നു യഹോവയുടെ മുമ്പാകെ കരഞ്ഞു; എന്നാൽ യഹോവ നിങ്ങളുടെ നിലവിളി കേട്ടില്ല;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പേക്ഷെക്കു ചെവി തന്ന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അങ്ങനെ നിങ്ങൾ കാദേശിൽ പാർത്ത ദീർഘകാലമൊക്കെയും അവിടെ താമസിക്കേണ്ടി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മ്മുടെ ദൈവമായ യഹോവ നമുക്കു തരുന്ന ദേശം നല്ലത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2026-09-07T03:55:58Z</dcterms:created>
  <dcterms:modified xsi:type="dcterms:W3CDTF">2026-09-07T03:55:58Z</dcterms:modified>
  <dc:title>ആവർത്തനം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