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தியின்படி ஏழைகளை நியாயம் விசாரித்து, யதார்த்தத்தின்படி பூமியிலுள்ள சிறுமையானவர்களுக்குத் தீர்ப்புச்செய்து, பூமியைத் தமது வாக்கின் கோலால் அடித்து, தமது வாயின் சுவாசத்தால் துன்மார்க்கரைச் சங்கரிப்ப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தி அவருக்கு அரைக்கட்டும், சத்தியம் அவருக்கு இடைக்கச்சையுமாயி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ஓனாய் ஆட்டுக்குட்டியோடே தங்கும், புலி வெள்ளாட்டுக்குட்டியோடே படுத்துக்கொள்ளும்; கன்றுக்குட்டியும், பாலசிங்கமும், காளையும், ஒருமித்திருக்கும்; ஒரு சிறு பையன் அவைகளை நடத்துவ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ஓனாய் ஆட்டுக்குட்டியோடே தங்கும், புலி வெள்ளாட்டுக்குட்டியோடே படுத்துக்கொள்ளும்; கன்றுக்குட்டியும், பாலசிங்கமும், காளையும், ஒருமித்திருக்கும்; ஒரு சிறு பையன் அவைகளை நடத்து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சுவும் கரடியும் கூடிமேயும், அவைகளின் குட்டிகள் ஒருமித்துப்படுத்துக்கொள்ளும்; சிங்கம் மாட்டைப்போல் வைக்கோல் தின்ன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சுவும் கரடியும் கூடிமேயும், அவைகளின் குட்டிகள் ஒருமித்துப்படுத்துக்கொள்ளும்; சிங்கம் மாட்டைப்போல் வைக்கோல் தின்ன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ால் குடிக்குங்குழந்தை விரியன்பாம்பு வளையின்மேல் விளையாடும், பால் மறந்த பிள்ளை கட்டுவிரியன் புற்றிலே தன் கையை வைக்க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ால் குடிக்குங்குழந்தை விரியன்பாம்பு வளையின்மேல் விளையாடும், பால் மறந்த பிள்ளை கட்டுவிரியன் புற்றிலே தன் கையை வைக்க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ரிசுத்த பர்வதமெங்கும் தீங்குசெய்வாருமில்லை; கேடுசெய்வாருமில்லை; சமுத்திரம் ஜலத்தில் நிறைந்திருக்கிறதுபோல், பூமி கர்த்தரை அறிகிற அறிவினால் நிறைந்திருக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ரிசுத்த பர்வதமெங்கும் தீங்குசெய்வாருமில்லை; கேடுசெய்வாருமில்லை; சமுத்திரம் ஜலத்தில் நிறைந்திருக்கிறதுபோல், பூமி கர்த்தரை அறிகிற அறிவினால் நிறைந்தி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ஈசாயென்னும் அடிமரத்திலிருந்து ஒரு துளிர் தோன்றி, அவன் வேர்களிலிருந்து ஒரு கிளை எழும்பிச் செழிக்க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்காலத்திலே, ஜனங்களுக்குக் கொடியாக நிற்கும் ஈசாயின் வேருக்காக ஜாதிகள் விசாரித்துக் கேட்பார்கள்; அவருடைய தாபரஸ்தலம் மகிமையாயிருக்க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்காலத்திலே, ஜனங்களுக்குக் கொடியாக நிற்கும் ஈசாயின் வேருக்காக ஜாதிகள் விசாரித்துக் கேட்பார்கள்; அவருடைய தாபரஸ்தலம் மகிமையாயிருக்க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்காலத்திலே, ஆண்டவர் அசீரியாவிலும், எகிப்திலும், பத்ரோசிலும், எத்தியோப்பியாவிலும், பெர்சியாவிலும், சிநேயாரிலும், ஆமாத்திலும், சமுத்திரத் தீவுகளிலும், தம்முடைய ஜனத்தில் மீதியானவர்களை மீட்டுக்கொள்ளத் திரும்ப இரண்டாம்விசை தமது கரத்தை நீட்டி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்காலத்திலே, ஆண்டவர் அசீரியாவிலும், எகிப்திலும், பத்ரோசிலும், எத்தியோப்பியாவிலும், பெர்சியாவிலும், சிநேயாரிலும், ஆமாத்திலும், சமுத்திரத் தீவுகளிலும், தம்முடைய ஜனத்தில் மீதியானவர்களை மீட்டுக்கொள்ளத் திரும்ப இரண்டாம்விசை தமது கரத்தை நீட்டி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்காலத்திலே, ஆண்டவர் அசீரியாவிலும், எகிப்திலும், பத்ரோசிலும், எத்தியோப்பியாவிலும், பெர்சியாவிலும், சிநேயாரிலும், ஆமாத்திலும், சமுத்திரத் தீவுகளிலும், தம்முடைய ஜனத்தில் மீதியானவர்களை மீட்டுக்கொள்ளத் திரும்ப இரண்டாம்விசை தமது கரத்தை நீட்ட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்காலத்திலே, ஆண்டவர் அசீரியாவிலும், எகிப்திலும், பத்ரோசிலும், எத்தியோப்பியாவிலும், பெர்சியாவிலும், சிநேயாரிலும், ஆமாத்திலும், சமுத்திரத் தீவுகளிலும், தம்முடைய ஜனத்தில் மீதியானவர்களை மீட்டுக்கொள்ளத் திரும்ப இரண்டாம்விசை தமது கரத்தை நீட்ட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ஜாதிகளுக்கு ஒரு கொடியை ஏற்றி, இஸ்ரவேலில் துரத்துண்டவர்களைச் சேர்த்து, யூதாவில் சிதறடிக்கப்பட்டவர்களை பூமியின் நான்கு திசைகளிலுமிருந்து கூட்டுவ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ஜாதிகளுக்கு ஒரு கொடியை ஏற்றி, இஸ்ரவேலில் துரத்துண்டவர்களைச் சேர்த்து, யூதாவில் சிதறடிக்கப்பட்டவர்களை பூமியின் நான்கு திசைகளிலுமிருந்து கூட்டுவ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ப்பிராயீமின் பொறாமை நீங்கும், யூதாவின் சத்துருக்கள் சங்கரிக்கப்படுவார்கள்; எப்பிராயீம் யூதாவின்மேல் பொறாமையாயிரான், யூதா எப்பிராயீமைத் துன்பப்படு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ப்பிராயீமின் பொறாமை நீங்கும், யூதாவின் சத்துருக்கள் சங்கரிக்கப்படுவார்கள்; எப்பிராயீம் யூதாவின்மேல் பொறாமையாயிரான், யூதா எப்பிராயீமைத் துன்பப்படுத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ஈசாயென்னும் அடிமரத்திலிருந்து ஒரு துளிர் தோன்றி, அவன் வேர்களிலிருந்து ஒரு கிளை எழும்பிச் செழிக்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இருவரும் ஏகமாய்க்கூடி மேற்கேயிருக்கிற பெலிஸ்தருடைய எல்லைகளின்மேல் பாய்ந்து, கீழ்த்திசையாரைக் கொள்ளையிட்டு, ஏதோமின்மேலும் மோவாபின்மேலும் கைபோடுவார்கள்; அம்மோன் புத்திரர் அவர்களுக்குக் கீழ்ப்படிவ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இருவரும் ஏகமாய்க்கூடி மேற்கேயிருக்கிற பெலிஸ்தருடைய எல்லைகளின்மேல் பாய்ந்து, கீழ்த்திசையாரைக் கொள்ளையிட்டு, ஏதோமின்மேலும் மோவாபின்மேலும் கைபோடுவார்கள்; அம்மோன் புத்திரர் அவர்களுக்குக் கீழ்ப்படிவ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இருவரும் ஏகமாய்க்கூடி மேற்கேயிருக்கிற பெலிஸ்தருடைய எல்லைகளின்மேல் பாய்ந்து, கீழ்த்திசையாரைக் கொள்ளையிட்டு, ஏதோமின்மேலும் மோவாபின்மேலும் கைபோடுவார்கள்; அம்மோன் புத்திரர் அவர்களுக்குக் கீழ்ப்படிவ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கிப்தின் சமுத்திரமுனையைக் கர்த்தர் முற்றிலும் அழித்து, தம்முடைய காற்றின் வலுமையினால் நதியின்மேல் தமது கையை நீட்டி, ஏழாறுகளாகப் பிரித்து, ஜனங்கள் கால்நனையாமல் கடந்துபோகும்படி பண்ணுவ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கிப்தின் சமுத்திரமுனையைக் கர்த்தர் முற்றிலும் அழித்து, தம்முடைய காற்றின் வலுமையினால் நதியின்மேல் தமது கையை நீட்டி, ஏழாறுகளாகப் பிரித்து, ஜனங்கள் கால்நனையாமல் கடந்துபோகும்படி பண்ணுவ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கிப்தின் சமுத்திரமுனையைக் கர்த்தர் முற்றிலும் அழித்து, தம்முடைய காற்றின் வலுமையினால் நதியின்மேல் தமது கையை நீட்டி, ஏழாறுகளாகப் பிரித்து, ஜனங்கள் கால்நனையாமல் கடந்துபோகும்படி பண்ணுவ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ஸ்ரவேலர் எகிப்து தேசத்திலிருந்து புறப்பட்டநாளில் அவர்களுக்கு இருந்ததுபோல, அசீரியாவிலே அவருடைய ஜனத்தில் மீதியானவர்களுக்கு ஒரு பெரும்பாதையிருக்க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ஸ்ரவேலர் எகிப்து தேசத்திலிருந்து புறப்பட்டநாளில் அவர்களுக்கு இருந்ததுபோல, அசீரியாவிலே அவருடைய ஜனத்தில் மீதியானவர்களுக்கு ஒரு பெரும்பாதைய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ஞானத்தையும் உணர்வையும் அருளும் ஆவியும், ஆலோசனையையும் பெலனையும் அருளும் ஆவியும், அறிவையும் கர்த்தருக்குப் பயப்படுகிற பயத்தையும் அருளும் ஆவியுமாகிய கர்த்தருடைய ஆவியானவர் அவர்மேல் தங்கியிருப்ப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ஞானத்தையும் உணர்வையும் அருளும் ஆவியும், ஆலோசனையையும் பெலனையும் அருளும் ஆவியும், அறிவையும் கர்த்தருக்குப் பயப்படுகிற பயத்தையும் அருளும் ஆவியுமாகிய கர்த்தருடைய ஆவியானவர் அவர்மேல் தங்கியிருப்ப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க்குப் பயப்படுதல் அவருக்கு உகந்த வாசனையாயிருக்கும்; அவர் தமது கண் கண்டபடி நியாயந்தீர்க்காமலும், தமது காது கேட்டபடி தீர்ப்புச்செய்யாமல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க்குப் பயப்படுதல் அவருக்கு உகந்த வாசனையாயிருக்கும்; அவர் தமது கண் கண்டபடி நியாயந்தீர்க்காமலும், தமது காது கேட்டபடி தீர்ப்புச்செய்யாமல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தியின்படி ஏழைகளை நியாயம் விசாரித்து, யதார்த்தத்தின்படி பூமியிலுள்ள சிறுமையானவர்களுக்குத் தீர்ப்புச்செய்து, பூமியைத் தமது வாக்கின் கோலால் அடித்து, தமது வாயின் சுவாசத்தால் துன்மார்க்கரைச் சங்கரிப்ப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தியின்படி ஏழைகளை நியாயம் விசாரித்து, யதார்த்தத்தின்படி பூமியிலுள்ள சிறுமையானவர்களுக்குத் தீர்ப்புச்செய்து, பூமியைத் தமது வாக்கின் கோலால் அடித்து, தமது வாயின் சுவாசத்தால் துன்மார்க்கரைச் சங்கரிப்ப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he slay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righteousness shall be the girdle of his loins, and faithfulness the girdle of his re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wolf also shall dwell with the lamb, and the leopard shall lie down with the kid;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lf and the young lion and the fatling together; and a little child shall lea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cow and the bear shall feed; their young ones shall lie down together: and the lion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 straw like the ox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nursing infant shall play on the hole of the asp, and the weaned child shall put his h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the cockatrice' d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y shall not hurt nor destroy in all my holy mountain: for the earth shall be full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owledge of the LORD, as the waters cover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re shall come forth a rod out of the stem of Jesse, and a Branch shall grow out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n that day there shall be a root of Jesse, which shall stand for an explicit sig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; to it shall the Gentiles seek: and his rest shall be glori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t shall come to pass in that day, that the Lord shall set his hand again the second ti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cover the remnant of his people, which shall be left, from Assyria, and from Egypt, an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thros, and from Cush, and from Elam, and from Shinar, and from Hamath, and from the island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shall set up an explicit sign for the nations, and shall assemble the outcasts of Isra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gather together the dispersed of Judah from the four corner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envy also of Ephraim shall depart, and the adversaries of Judah shall be cut off: Ephra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envy Judah, and Judah shall not vex Ephra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o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they shall fly upon the shoulders of the Philistines toward the west; they shall spoil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east together: they shall lay their hand upon Edom and Moab; and the children of Ammon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bey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LORD shall utterly destroy the tongue of the Egyptian sea; and with his mighty wi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he shake his hand over the river, and shall strike it in the seven streams, and make men g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drysh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re shall be an highway for the remnant of his people, which shall be left, from Assyria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ke it was to Israel in the day that he came up out of the land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spirit of the LORD shall rest upon him, the spirit of wisdom and understanding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irit of counsel and might, the spirit of knowledge and of the fear of the LOR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hall make him of quick understanding in the fear of the LORD: and he shall not judge af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ight of his eyes, neither reprove after the hearing of his ea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with righteousness shall he judge the poor, and reprove with equity for the meek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: and he shall strike the earth: with the rod of his mouth, and with the breath of his lip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2026-07-18T18:05:45Z</dcterms:created>
  <dcterms:modified xsi:type="dcterms:W3CDTF">2026-07-18T18:05:45Z</dcterms:modified>
  <dc:title>ஏசாயா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