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ut with righteousness shall he judge the poor, and reprove with equity for the meek of the earth: and he shall strike the earth: with the rod of his mouth, and with the breath of his lips shall he slay the wicked.]]></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ut with righteousness shall he judge the poor, and reprove with equity for the meek of the earth: and he shall strike the earth: with the rod of his mouth, and with the breath of his lips shall he slay the wicked.]]></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righteousness shall be the girdle of his loins, and faithfulness the girdle of his rein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 wolf also shall dwell with the lamb, and the leopard shall lie down with the kid; and the calf and the young lion and the fatling together; and a little child shall lead them.]]></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 wolf also shall dwell with the lamb, and the leopard shall lie down with the kid; and the calf and the young lion and the fatling together; and a little child shall lead them.]]></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cow and the bear shall feed; their young ones shall lie down together: and the lion shall eat straw like the ox.]]></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cow and the bear shall feed; their young ones shall lie down together: and the lion shall eat straw like the ox.]]></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nursing infant shall play on the hole of the asp, and the weaned child shall put his hand on the cockatrice' den.]]></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nursing infant shall play on the hole of the asp, and the weaned child shall put his hand on the cockatrice' den.]]></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y shall not hurt nor destroy in all my holy mountain: for the earth shall be full of the knowledge of the LORD, as the waters cover the sea.]]></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re shall come forth a rod out of the stem of Jesse, and a Branch shall grow out of his root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y shall not hurt nor destroy in all my holy mountain: for the earth shall be full of the knowledge of the LORD, as the waters cover the sea.]]></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n that day there shall be a root of Jesse, which shall stand for an explicit sign of the people; to it shall the Gentiles seek: and his rest shall be gloriou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n that day there shall be a root of Jesse, which shall stand for an explicit sign of the people; to it shall the Gentiles seek: and his rest shall be gloriou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t shall come to pass in that day, that the Lord shall set his hand again the second time to recover the remnant of his people, which shall be left, from Assyria, and from Egypt, and from Pathros, and from Cush, and from Elam, and from Shinar, and from Hamath, and from the islands of the sea.]]></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t shall come to pass in that day, that the Lord shall set his hand again the second time to recover the remnant of his people, which shall be left, from Assyria, and from Egypt, and from Pathros, and from Cush, and from Elam, and from Shinar, and from Hamath, and from the islands of the sea.]]></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t shall come to pass in that day, that the Lord shall set his hand again the second time to recover the remnant of his people, which shall be left, from Assyria, and from Egypt, and from Pathros, and from Cush, and from Elam, and from Shinar, and from Hamath, and from the islands of the sea.]]></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shall set up an explicit sign for the nations, and shall assemble the outcasts of Israel, and gather together the dispersed of Judah from the four corners of the earth.]]></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shall set up an explicit sign for the nations, and shall assemble the outcasts of Israel, and gather together the dispersed of Judah from the four corners of the earth.]]></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 envy also of Ephraim shall depart, and the adversaries of Judah shall be cut off: Ephraim shall not envy Judah, and Judah shall not vex Ephraim.]]></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 envy also of Ephraim shall depart, and the adversaries of Judah shall be cut off: Ephraim shall not envy Judah, and Judah shall not vex Ephraim.]]></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re shall come forth a rod out of the stem of Jesse, and a Branch shall grow out of his root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y shall fly upon the shoulders of the Philistines toward the west; they shall spoil them of the east together: they shall lay their hand upon Edom and Moab; and the children of Ammon shall obey them.]]></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y shall fly upon the shoulders of the Philistines toward the west; they shall spoil them of the east together: they shall lay their hand upon Edom and Moab; and the children of Ammon shall obey them.]]></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y shall fly upon the shoulders of the Philistines toward the west; they shall spoil them of the east together: they shall lay their hand upon Edom and Moab; and the children of Ammon shall obey them.]]></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e LORD shall utterly destroy the tongue of the Egyptian sea; and with his mighty wind shall he shake his hand over the river, and shall strike it in the seven streams, and make men go over drysho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e LORD shall utterly destroy the tongue of the Egyptian sea; and with his mighty wind shall he shake his hand over the river, and shall strike it in the seven streams, and make men go over drysho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re shall be an highway for the remnant of his people, which shall be left, from Assyria; like it was to Israel in the day that he came up out of the land of Egypt.]]></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re shall be an highway for the remnant of his people, which shall be left, from Assyria; like it was to Israel in the day that he came up out of the land of Egyp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spirit of the LORD shall rest upon him, the spirit of wisdom and understanding, the spirit of counsel and might, the spirit of knowledge and of the fear of the LOR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spirit of the LORD shall rest upon him, the spirit of wisdom and understanding, the spirit of counsel and might, the spirit of knowledge and of the fear of the LOR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spirit of the LORD shall rest upon him, the spirit of wisdom and understanding, the spirit of counsel and might, the spirit of knowledge and of the fear of the LOR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shall make him of quick understanding in the fear of the LORD: and he shall not judge after the sight of his eyes, neither reprove after the hearing of his ear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shall make him of quick understanding in the fear of the LORD: and he shall not judge after the sight of his eyes, neither reprove after the hearing of his ear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ut with righteousness shall he judge the poor, and reprove with equity for the meek of the earth: and he shall strike the earth: with the rod of his mouth, and with the breath of his lips shall he slay the wicked.]]></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5930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ஏசாயா : 1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ப்புச்செய்து, பூமியைத் தமது வாக்கின் கோலால் அடித்து, தமது வாயின் சுவாசத்தால் துன்மார்க்கரை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ங்கரி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நீதி அவருக்கு அரைக்கட்டும், சத்தியம் அவருக்கு இடைக்கச்சையு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ப்பொழுது ஓனாய் ஆட்டுக்குட்டியோடே தங்கும், புலி வெள்ளாட்டுக்குட்டியோடே படுத்துக்கொள்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ன்றுக்குட்டியும், பாலசிங்கமும், காளையும், ஒருமித்திருக்கும்; ஒரு சிறு பையன் அவைகளை நடத்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பசுவும் கரடியும் கூடிமேயும், அவைகளின் குட்டிகள் ஒருமித்துப்படுத்துக்கொள்ளும்; சிங்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டைப்போல் வைக்கோல் தி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பால் குடிக்குங்குழந்தை விரியன்பாம்பு வளையின்மேல் விளையாடும், பால் மறந்த பிள்ளை கட்டுவிரி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றிலே தன் கையை வை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என் பரிசுத்த பர்வதமெங்கும் தீங்குசெய்வாருமில்லை; கேடுசெய்வாருமில்லை; சமுத்திரம் ஜல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ஈசாயென்னும் அடிமரத்திலிருந்து ஒரு துளிர் தோன்றி, அவன் வேர்களிலிருந்து ஒரு கிளை எழும்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ந்திருக்கிறதுபோல், பூமி கர்த்தரை அறிகிற அறிவினால் நிறைந்தி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க்காலத்திலே, ஜனங்களுக்குக் கொடியாக நிற்கும் ஈசாயின் வேருக்காக ஜாதிகள் விசாரித்துக் கேட்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ய தாபரஸ்தலம் மகிமையா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க்காலத்திலே, ஆண்டவர் அசீரியாவிலும், எகிப்திலும், பத்ரோசிலும், எத்தியோப்பியாவி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யாவிலும், சிநேயாரிலும், ஆமாத்திலும், சமுத்திரத் தீவுகளிலும், தம்முடைய ஜனத்தில் மீதியான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டுக்கொள்ளத் திரும்ப இரண்டாம்விசை தமது கரத்தை நீ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ஜாதிகளுக்கு ஒரு கொடியை ஏற்றி, இஸ்ரவேலில் துரத்துண்டவர்களைச் சேர்த்து, யூதா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றடிக்கப்பட்டவர்களை பூமியின் நான்கு திசைகளிலுமிருந்து கூட்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எப்பிராயீமின் பொறாமை நீங்கும், யூதாவின் சத்துருக்கள் சங்கரிக்கப்படுவார்கள்; எப்பி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வின்மேல் பொறாமையாயிரான், யூதா எப்பிராயீமைத் துன்பப்ப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ழி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வர்கள் இருவரும் ஏகமாய்க்கூடி மேற்கேயிருக்கிற பெலிஸ்தருடைய எல்லைகளின்மேல் பாய்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த்திசையாரைக் கொள்ளையிட்டு, ஏதோமின்மேலும் மோவாபின்மேலும் கைபோடுவார்கள்; அம்மோன் புத்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க் கீழ்ப்ப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எகிப்தின் சமுத்திரமுனையைக் கர்த்தர் முற்றிலும் அழித்து, தம்முடைய காற்றின் வலுமை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யின்மேல் தமது கையை நீட்டி, ஏழாறுகளாகப் பிரித்து, ஜனங்கள் கால்நனையாமல் கடந்துபோகும்படி 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இஸ்ரவேலர் எகிப்து தேசத்திலிருந்து புறப்பட்டநாளில் அவர்களுக்கு இருந்ததுபோல, அசீரியாவிலே அ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த்தில் மீதியானவர்களுக்கு ஒரு பெரும்பாதை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ஞானத்தையும் உணர்வையும் அருளும் ஆவியும், ஆலோசனையையும் பெலனையும் அருளும் ஆவியும், அறிவை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ப் பயப்படுகிற பயத்தையும் அருளும் ஆவியுமாகிய கர்த்தருடைய ஆவியானவர் அவர்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யிரு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கர்த்தருக்குப் பயப்படுதல் அவருக்கு உகந்த வாசனையாயிருக்கும்; அவர் தமது கண் கண்ட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ந்தீர்க்காமலும், தமது காது கேட்டபடி தீர்ப்புச்செய்யா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நீதியின்படி ஏழைகளை நியாயம் விசாரித்து, யதார்த்தத்தின்படி பூமியிலுள்ள சிறுமையானவர்களு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11]]></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2026-09-07T01:03:55Z</dcterms:created>
  <dcterms:modified xsi:type="dcterms:W3CDTF">2026-09-07T01:03:55Z</dcterms:modified>
  <dc:title>ஏசாயா : 11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