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லோவிலே அவர்கள் புசித்துக் குடித்தபின்பு, அன்னாள் எழுந்திருந்தாள்; ஆசாரியனாகிய ஏலி கர்த்தருடைய ஆலயத்தின் வாசல் நிலையண்டையிலே ஒரு ஆசனத்தின்மேல் உட்கார்ந்தி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லோவிலே அவர்கள் புசித்துக் குடித்தபின்பு, அன்னாள் எழுந்திருந்தாள்; ஆசாரியனாகிய ஏலி கர்த்தருடைய ஆலயத்தின் வாசல் நிலையண்டையிலே ஒரு ஆசனத்தின்மேல் உட்கார்ந்தி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மனுஷன் சீலோவிலே சேனைகளின் கர்த்தரைப் பணிந்து கொள்ளவும் அவருக்குப் பலியிடவும் வருஷந்தோறும் தன் ஊரிலிருந்து போய்வருவான்; அங்கே கர்த்தரின் ஆசாரியரான ஏலியின் இரண்டு குமாரராகிய ஓப்னியும் பினெகாசும் இரு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மனுஷன் சீலோவிலே சேனைகளின் கர்த்தரைப் பணிந்து கொள்ளவும் அவருக்குப் பலியிடவும் வருஷந்தோறும் தன் ஊரிலிருந்து போய்வருவான்; அங்கே கர்த்தரின் ஆசாரியரான ஏலியின் இரண்டு குமாரராகிய ஓப்னியும் பினெகாசும் இ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போய், மனங்கசந்து, மிகவும் அழுது, கர்த்தரை நோக்கி விண்ணப்பம்பண்ணி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ங்கே எல்க்கானா பலியிடும் நாளிலே, அவன் தன் மனைவியாகிய பெனின்னாளுக்கும், அவளுடைய எல்லாக் குமாரருக்கும் குமாரத்திகளுக்கும், பங்கு போட்டுக் கொடுப்ப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ங்கே எல்க்கானா பலியிடும் நாளிலே, அவன் தன் மனைவியாகிய பெனின்னாளுக்கும், அவளுடைய எல்லாக் குமாரருக்கும் குமாரத்திகளுக்கும், பங்கு போட்டுக் கொடுப்ப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ேனைகளின் கர்த்தாவே, தேவரீர் உம்முடைய அடியாளின் சிறுமையைக் கண்ணோக்கிப் பார்த்து, உம்முடைய அடியாளை மறவாமல் நினைந்தருளி, உமது அடியாளுக்கு ஒரு ஆண்பிள்ளையைக் கொடுத்தால், அவன் உயிரோடிருக்கும் சகல நாளும் நான் அவனைக் கர்த்தருக்கு ஒப்புக்கொடுப்பேன்; அவன் தலையின்மேல் சவரகன் கத்தி படுவதில்லை என்று ஒரு பொருத்தனை பண்ணின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ேனைகளின் கர்த்தாவே, தேவரீர் உம்முடைய அடியாளின் சிறுமையைக் கண்ணோக்கிப் பார்த்து, உம்முடைய அடியாளை மறவாமல் நினைந்தருளி, உமது அடியாளுக்கு ஒரு ஆண்பிள்ளையைக் கொடுத்தால், அவன் உயிரோடிருக்கும் சகல நாளும் நான் அவனைக் கர்த்தருக்கு ஒப்புக்கொடுப்பேன்; அவன் தலையின்மேல் சவரகன் கத்தி படுவதில்லை என்று ஒரு பொருத்தனை பண்ணின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ேனைகளின் கர்த்தாவே, தேவரீர் உம்முடைய அடியாளின் சிறுமையைக் கண்ணோக்கிப் பார்த்து, உம்முடைய அடியாளை மறவாமல் நினைந்தருளி, உமது அடியாளுக்கு ஒரு ஆண்பிள்ளையைக் கொடுத்தால், அவன் உயிரோடிருக்கும் சகல நாளும் நான் அவனைக் கர்த்தருக்கு ஒப்புக்கொடுப்பேன்; அவன் தலையின்மேல் சவரகன் கத்தி படுவதில்லை என்று ஒரு பொருத்தனை பண்ணின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ிராயீம் மலைத்தேசத்திலிருக்கிற சேரப்பீம் என்னப்பட்ட ராமதாயீம் ஊரானாகிய ஒரு மனுஷன் இருந்தான்; அவனுக்கு எல்க்கானா என்று பேர்; அவன் எப்பிராயீமியனாகிய சூப்புக்குப் பிறந்த தோகுவின் குமாரனாகிய எலிகூவின் மகனான எரோகாமின் புத்திர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னாளைச் சிநேகித்தபடியினால், அவளுக்கு இரட்டிப்பான பங்கு கொடுப்பான்; கர்த்தரோ அவள் கர்ப்பத்தை அடைத்திருந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னாளைச் சிநேகித்தபடியினால், அவளுக்கு இரட்டிப்பான பங்கு கொடுப்பான்; கர்த்தரோ அவள் கர்ப்பத்தை அடைத்திருந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் கர்த்தருடைய சந்நிதியில் வெகுநேரம் விண்ணப்பம்பண்ணுகிறபோது, ஏலி அவள் வாயைக் கவனித்துக்கொண்டிரு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் கர்த்தருடைய சந்நிதியில் வெகுநேரம் விண்ணப்பம்பண்ணுகிறபோது, ஏலி அவள் வாயைக் கவனித்துக்கொண்டிர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அவள் கர்ப்பத்தை அடைத்தபடியினால், அவளுடைய சக்களத்தி அவள் துக்கப்படும்படியாக அவளை மிகவும் விசனப்படுத்துவ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அவள் கர்ப்பத்தை அடைத்தபடியினால், அவளுடைய சக்களத்தி அவள் துக்கப்படும்படியாக அவளை மிகவும் விசனப்படுத்துவ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கர்த்தருடைய ஆலயத்திற்குப் போகும் சமயத்தில், அவன் வருஷந்தோறும் அந்தப்பிரகாரமாய்ச் செய்வான்; இவள் அவளை மனமடிவாக்குவாள்; அப்பொழுது அவள் சாப்பிடாமல் அழுதுகொண்டிருப்ப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கர்த்தருடைய ஆலயத்திற்குப் போகும் சமயத்தில், அவன் வருஷந்தோறும் அந்தப்பிரகாரமாய்ச் செய்வான்; இவள் அவளை மனமடிவாக்குவாள்; அப்பொழுது அவள் சாப்பிடாமல் அழுதுகொண்டிருப்ப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கர்த்தருடைய ஆலயத்திற்குப் போகும் சமயத்தில், அவன் வருஷந்தோறும் அந்தப்பிரகாரமாய்ச் செய்வான்; இவள் அவளை மனமடிவாக்குவாள்; அப்பொழுது அவள் சாப்பிடாமல் அழுதுகொண்டிருப்ப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னாள் தன் இருதயத்திலே பேசினாள்; அவளுடைய உதடுகள் மாத்திரம் அசைந்தது, அவள் சத்தமோ கேட்கப்படவில்லை; ஆகையால் அவள் வெறித்திருக்கிறாள் என்று ஏலி நினை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ிராயீம் மலைத்தேசத்திலிருக்கிற சேரப்பீம் என்னப்பட்ட ராமதாயீம் ஊரானாகிய ஒரு மனுஷன் இருந்தான்; அவனுக்கு எல்க்கானா என்று பேர்; அவன் எப்பிராயீமியனாகிய சூப்புக்குப் பிறந்த தோகுவின் குமாரனாகிய எலிகூவின் மகனான எரோகாமின் புத்திர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னாள் தன் இருதயத்திலே பேசினாள்; அவளுடைய உதடுகள் மாத்திரம் அசைந்தது, அவள் சத்தமோ கேட்கப்படவில்லை; ஆகையால் அவள் வெறித்திருக்கிறாள் என்று ஏலி நினை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ை நோக்கி: நீ எதுவரைக்கும் வெறித்திருப்பாய்? உன் குடியை உன்னைவிட்டு விலக்கு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அன்னாள் பிரதியுத்தரமாக: அப்படியல்ல, என் ஆண்டவனே, நான் மனக்கிலேசமுள்ள ஸ்திரீ; நான் திராட்சரசமாகிலும் மதுவாகிலும் குடிக்கவில்லை; நான் கர்த்தருடைய சந்நிதியில் என் இருதயத்தை ஊற்றிவிட்ட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அன்னாள் பிரதியுத்தரமாக: அப்படியல்ல, என் ஆண்டவனே, நான் மனக்கிலேசமுள்ள ஸ்திரீ; நான் திராட்சரசமாகிலும் மதுவாகிலும் குடிக்கவில்லை; நான் கர்த்தருடைய சந்நிதியில் என் இருதயத்தை ஊற்றிவிட்ட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்முடைய அடியாளைப் பேலியாளின் மகளாக எண்ணாதேயும்; மிகுதியான விசாரத்தினாலும் கிலேசத்தினாலும் இந்நேரமட்டும் விண்ணப்பம் பண்ணினேன் என்ற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்முடைய அடியாளைப் பேலியாளின் மகளாக எண்ணாதேயும்; மிகுதியான விசாரத்தினாலும் கிலேசத்தினாலும் இந்நேரமட்டும் விண்ணப்பம் பண்ணினேன் என்ற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ஏலி சமாதானத்துடனே போ; நீ இஸ்ரவேலின் தேவனிடத்தில் கேட்ட உன் விண்ணப்பத்தின்படி அவர் உனக்குக் கட்டளையிடுவாராக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: உம்முடைய அடியாளுக்கு உம்முடைய கண்களிலே தயைகிடைக்கக்கடவது என்றாள்; பின்பு அந்த ஸ்திரீ புறப்பட்டுப்போய், போஜனஞ்செய்தாள்; அப்புறம் அவள் துக்கமுகமாயிருக்க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: உம்முடைய அடியாளுக்கு உம்முடைய கண்களிலே தயைகிடைக்கக்கடவது என்றாள்; பின்பு அந்த ஸ்திரீ புறப்பட்டுப்போய், போஜனஞ்செய்தாள்; அப்புறம் அவள் துக்கமுகமாயிருக்கவ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திகாலையில் எழுந்து, கர்த்தரைப் பணிந்துகொண்டு, ராமாவிலிருக்கிற தங்கள் வீட்டுக்குத் திரும்பிப்போனார்கள்; எல்க்கானா தன்மனைவியாகிய அன்னாளை அறிந்தான்; கர்த்தர் அவளை நினைந்தருளி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ிராயீம் மலைத்தேசத்திலிருக்கிற சேரப்பீம் என்னப்பட்ட ராமதாயீம் ஊரானாகிய ஒரு மனுஷன் இருந்தான்; அவனுக்கு எல்க்கானா என்று பேர்; அவன் எப்பிராயீமியனாகிய சூப்புக்குப் பிறந்த தோகுவின் குமாரனாகிய எலிகூவின் மகனான எரோகாமின் புத்திர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திகாலையில் எழுந்து, கர்த்தரைப் பணிந்துகொண்டு, ராமாவிலிருக்கிற தங்கள் வீட்டுக்குத் திரும்பிப்போனார்கள்; எல்க்கானா தன்மனைவியாகிய அன்னாளை அறிந்தான்; கர்த்தர் அவளை நினைந்தருளின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ிலநாள் சென்றபின்பு அன்னாள் கர்ப்பவதியாகி, ஒரு குமாரனைப் பெற்று, கர்த்தரிடத்தில் அவனைக் கேட்டேன் என்று சொல்லி, அவனுக்கு சாமுவேல் என்று பேரிட்ட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ிலநாள் சென்றபின்பு அன்னாள் கர்ப்பவதியாகி, ஒரு குமாரனைப் பெற்று, கர்த்தரிடத்தில் அவனைக் கேட்டேன் என்று சொல்லி, அவனுக்கு சாமுவேல் என்று பேரிட்ட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ல்க்கானா என்பவன் கர்த்தருக்கு வருஷாந்தரம் செலுத்தும் பலியையும் தன் பொருத்தனையையும் செலுத்தும்படியாக, தன் வீட்டார் அனைவரோடுங்கூடப் போ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ல்க்கானா என்பவன் கர்த்தருக்கு வருஷாந்தரம் செலுத்தும் பலியையும் தன் பொருத்தனையையும் செலுத்தும்படியாக, தன் வீட்டார் அனைவரோடுங்கூடப் போ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ன்னாள் கூடப்போகவில்லை; அவள்: பிள்ளை பால்மறந்த பின்பு, அவன் கர்த்தரின் சந்நிதியிலே காணப்படவும், அங்கே எப்பொழுதும் இருக்கவும், நான் அவனைக் கொண்டுபோய் விடுவேன் என்று தன் புருஷனிடத்தில் சொன்னா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ன்னாள் கூடப்போகவில்லை; அவள்: பிள்ளை பால்மறந்த பின்பு, அவன் கர்த்தரின் சந்நிதியிலே காணப்படவும், அங்கே எப்பொழுதும் இருக்கவும், நான் அவனைக் கொண்டுபோய் விடுவேன் என்று தன் புருஷனிடத்தில் சொன்னா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ள் புருஷனாகிய எல்க்கானா அவளை நோக்கி: நீ உன் இஷ்டப்படி செய்து, அவனைப் பால் மறக்கப்பண்ணுமட்டும் இரு; கர்த்தர் தம்முடைய வார்த்தையைமாத்திரம் நிறைவேற்றுவாராக என்றான்; அப்படியே அந்த ஸ்திரீ தன் பிள்ளையைப் பால் மறக்கப்பண்ணுமட்டும் அதற்கு முலைகொடுத்தா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ள் புருஷனாகிய எல்க்கானா அவளை நோக்கி: நீ உன் இஷ்டப்படி செய்து, அவனைப் பால் மறக்கப்பண்ணுமட்டும் இரு; கர்த்தர் தம்முடைய வார்த்தையைமாத்திரம் நிறைவேற்றுவாராக என்றான்; அப்படியே அந்த ஸ்திரீ தன் பிள்ளையைப் பால் மறக்கப்பண்ணுமட்டும் அதற்கு முலைகொடுத்தா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ள் புருஷனாகிய எல்க்கானா அவளை நோக்கி: நீ உன் இஷ்டப்படி செய்து, அவனைப் பால் மறக்கப்பண்ணுமட்டும் இரு; கர்த்தர் தம்முடைய வார்த்தையைமாத்திரம் நிறைவேற்றுவாராக என்றான்; அப்படியே அந்த ஸ்திரீ தன் பிள்ளையைப் பால் மறக்கப்பண்ணுமட்டும் அதற்கு முலைகொடுத்த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புருஷனாகிய எல்க்கானா அவளைப் பார்த்து: அன்னாளே, ஏன் அழுகிறாய்? ஏன் சாப்பிடாதிருக்கிறாய்? ஏன் சஞ்சலப்படுகிறாய்? பத்துக் குமாரரைப்பார்க்கிலும் நான் உனக்கு அதிகமல்லவா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ள் அவனைப் பால்மறக்கப்பண்ணினபின்பு, மூன்று காளைகளையும், ஒரு மரக்கால் மாவையும், ஒரு துருத்தி திராட்சரசத்தையும் எடுத்துக்கொண்டு, அவனையும் கூட்டிக் கொண்டு, சீலோவிலிருக்கிற கர்த்தருடைய ஆலயத்துக்குப் போனாள்; பிள்ளை இன்னும் குழந்தையாய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ள் அவனைப் பால்மறக்கப்பண்ணினபின்பு, மூன்று காளைகளையும், ஒரு மரக்கால் மாவையும், ஒரு துருத்தி திராட்சரசத்தையும் எடுத்துக்கொண்டு, அவனையும் கூட்டிக் கொண்டு, சீலோவிலிருக்கிற கர்த்தருடைய ஆலயத்துக்குப் போனாள்; பிள்ளை இன்னும் குழந்தையாயி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ஒரு காளையைப் பலியிட்டு, பிள்ளையை ஏலியினிடத்தில் கொண்டுவந்து வ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ஒரு காளையைப் பலியிட்டு, பிள்ளையை ஏலியினிடத்தில் கொண்டுவந்து வி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வள்: என் ஆண்டவனே, இங்கே உம்மண்டையிலே நின்று கர்த்தரை நோக்கி விண்ணப்பம்பண்ணின ஸ்திரீ நான் தான் என்று என் ஆண்டவனாகிய உம்முடைய ஜீவனைக்கொண்டு சொல்லுகிற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வள்: என் ஆண்டவனே, இங்கே உம்மண்டையிலே நின்று கர்த்தரை நோக்கி விண்ணப்பம்பண்ணின ஸ்திரீ நான் தான் என்று என் ஆண்டவனாகிய உம்முடைய ஜீவனைக்கொண்டு சொல்லுகிற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ந்தப் பிள்ளைக்காக விண்ணப்பம்பண்ணினேன்; நான் கர்த்தரிடத்தில் கேட்ட என் விண்ணப்பத்தின்படி எனக்குக் கட்டளையிட்ட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ந்தப் பிள்ளைக்காக விண்ணப்பம்பண்ணினேன்; நான் கர்த்தரிடத்தில் கேட்ட என் விண்ணப்பத்தின்படி எனக்குக் கட்டளையிட்ட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 அவன் கர்த்தருக்கென்று கேட்கப்பட்டபடியினால், அவன் உயிரோடிருக்கும் சகல நாளும் அவனைக் கர்த்தருக்கே ஒப்புக்கொடுக்கிறேன் என்றாள்; அவன் அங்கே கர்த்தரைப் பணிந்துகொண்ட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 அவன் கர்த்தருக்கென்று கேட்கப்பட்டபடியினால், அவன் உயிரோடிருக்கும் சகல நாளும் அவனைக் கர்த்தருக்கே ஒப்புக்கொடுக்கிறேன் என்றாள்; அவன் அங்கே கர்த்தரைப் பணிந்துகொண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புருஷனாகிய எல்க்கானா அவளைப் பார்த்து: அன்னாளே, ஏன் அழுகிறாய்? ஏன் சாப்பிடாதிருக்கிறாய்? ஏன் சஞ்சலப்படுகிறாய்? பத்துக் குமாரரைப்பார்க்கிலும் நான் உனக்கு அதிகமல்லவா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புருஷனாகிய எல்க்கானா அவளைப் பார்த்து: அன்னாளே, ஏன் அழுகிறாய்? ஏன் சாப்பிடாதிருக்கிறாய்? ஏன் சஞ்சலப்படுகிறாய்? பத்துக் குமாரரைப்பார்க்கிலும் நான் உனக்கு அதிகமல்லவா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 இரண்டு மனைவிகள் இருந்தார்கள்; ஒருத்திபேர் அன்னாள், மற்றவள்பேர் பெனின்னாள்; பெனின்னாளுக்குப் பிள்ளைகள் இருந்தார்கள்; அன்னாளுக்கோ பிள்ளை இ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 இரண்டு மனைவிகள் இருந்தார்கள்; ஒருத்திபேர் அன்னாள், மற்றவள்பேர் பெனின்னாள்; பெனின்னாளுக்குப் பிள்ளைகள் இருந்தார்கள்; அன்னாளுக்கோ பிள்ளை இ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6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খাওয়া দাওযা এবং পান সেরে হান্না চুপচাপ উঠে পড়ল| সে প্রভুর কাছে প্রার্থনা করতে গেল|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বিত্র মন্দিরের দরজার পাশে একটা চেযারে যাজক এলি বস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প্রতি বছরই ইল্কানা রামা শহর থেকে শীলোতে চলে যেত| শীলোয গিয়ে সে সর্বশক্তিমান প্রভুর উপাসনা করত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ঁকে বলি নিবেদন করত| সেখানে হফ্নি এবং পীনহস যাজক হিসেবে প্রভুর সেবা করত| এরা দুই জন ছিল এলির পুত্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দুঃখিনী হান্না প্রভুর কাছে প্রার্থনার সময় খুবই কাঁদ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প্রত্যেকবার ইল্কানা বলি দিয়ে এসে তার একটা ভাগ তার স্ত্রী পনিন্নাকে দিত এবং সে পনিন্ন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ন্তানদেরও কিছুটা ভাগ দি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ঈশ্বরের কাছে সে এক বিশেষ ধরণের মানত করল| সে বলল, “হে সর্বশক্তিমান প্রভু, দেখো আমি বড় দুঃখ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কে ভুলে যেও না| আমাকে মনে রেখ| তুমি যদি আমাকে একটি পুত্র দাও, আমি সেই পুত্রকে তোমাকেই উত্সর্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| সে হবে নাসরতীয়| সে দ্রাক্ষারস বা কোন রকম কড়া পানীয় পান করবে না| কেউ কখনও তার চুল কাটবে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পাহাড়ী দেশ ইফ্রয়িমের রামা অঞ্চলে ইল্কানা নামে একজন লোক ছিল| ইল্কানা সূফ পরিবার থেকে এসেছিল;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ইল্কানা আর একটা সমান অংশ হান্নাকেও দিত| প্রভু হান্নার কোলে সন্তান না দিলেও ইল্কানা তাকে বলির ভা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ত, কারণ সে হান্নাকে সত্যিই ভালবাস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অনেকক্ষণ ধরে হান্না প্রভুর কাছে প্রার্থনা করল| হান্না যখন প্রার্থনা করছিল তখন এলি তার মুখগহ্ব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কে দেখ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পনিন্না সব সময় হান্নাকে বিরক্ত করত| এতে হান্নার খুব মন খারাপ হত| হান্নার সন্তান হয়নি ব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নিন্না তাকে এই রকম কর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বছরের পর বছর এই ঘটনা ঘটত| যখনই ইল্কানা তার পরিবারের সঙ্গে শীলোয় প্রভুর গৃহে উপাসনা করতে যেত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নিন্না হান্নাকে বিরক্ত করত| একদিন ইল্কানা সবাইকে যখন বলির ভাগ দিচ্ছিল, হান্না মনের দুঃখে কেঁদ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ফেলল| সে কিছুই খে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হান্না মনে মনে প্রার্থনা করছিল| সে শব্দ করে কিছু বলছিল না, শুধু তার ঠোঁট দুটো নড়ছিল| এলি ম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িতার নাম ছিল য়িরোহম, য়িরোহমের পিতা হচ্ছে ইলীহূ, ইলীহূর পিতা তোহূ, তোহূর পিতা সূফ| সে ইফ্রয়িম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ল যে হান্না মাতাল হয়ে গ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াই এলি হান্নাকে বলল, “তুমি খুব বেশী পান করেছ! এখন দ্রাক্ষারস সরিয়ে রাখার সময় হয়েছ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হান্না বলল, “না মহাশয়, আমি দ্রাক্ষারস বা সুরা কিছুই পান করি নি| আমার হৃদয় তীব্র বেদনায় কাত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ি প্রভুর কাছে আমার সব কষ্টের কথা জানাচ্ছিলা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ভাববেন না যে আমি খারপ মেয়ে| আমি সারাক্ষণ শুধু প্রার্থনাই করছিলাম| কারণ আমার অনেক দুঃখ এবং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ুবই বিচলিত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এলি বলল, “নিশ্চিন্তে বাড়ি যাও| ইস্রায়েলের ঈশ্বর তোমার মনোবাঞ্ছা পূরণ করু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হান্না বলল, “আশা করি আমার ওপর আপনি সন্তুষ্ট হয়েছেন|” এই বলে হান্না চলে গেল এবং পরে কিছু মুখ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ল| তারপর থেকে সে আর দুঃখী ছি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পরদিন খুব সকালে ইল্কানার বাড়ির সকলে ঘুম থেকে উঠল| তারা সকলে প্রভুর উপাসনা করল| তারপর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িবারগোষ্ঠী থেকে এস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মায় ফিরে গেল|ইল্কানা হান্নার সঙ্গে মিলিত হল| প্রভু হান্নাকে মনে রেখ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পরের বছর হান্না একটি পুত্র সন্তানের জন্ম দিল| হান্না পুত্রের নাম রাখল, শমূয়েল| সে বলল, “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র কাছে এর জন্যে প্রার্থনা করেছিলাম, তাই এর নাম দিয়েছি শমূয়েল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সেই বছর ইল্কানা শীলোতে গেল| ঈশ্বরের কাছে প্রতিশ্রুতি পালনের জন্যে এবং বলি দিতেই সে সেখা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পরিবারে গি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কিন্তু হান্না যেতে চাইল না| সে ইল্কানাকে বলল, “যখন পুত্র বড় হবে, শক্ত খাবার-দাবার খেতে শিখ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খন আমি শীলোতে যাব| শীলোয় গিয়ে প্রভুর কাছে পুত্রকে দান করব| পুত্র হবে নাসরতীয়| সে শীলোতেই থাক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ইল্কানা তার স্ত্রী হান্নাকে বলল, “যা ভাল বোঝ তাই কর| পুত্র বড় না হওয়া পর্য়ন্ত, তার শক্ত খাব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ওয়ার শক্তি না হওয়া পর্য়ন্ত বাড়িতেই থাকতে পারে| প্রভু তাঁর প্রতিশ্রুতি পূর্ণ করুন|”সুতরাং পু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ক্ত খাবার খাওয়ার উপযুক্ত না হওয়া পর্য়ন্ত হান্না পুত্রের সেবা শুশ্রূষার জন্য বাড়িতে থেক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ইল্কানা তাকে বলল, “হান্না, তুমি কাঁদছ কেন? কেন তুমি কিছু খাচ্ছ না? কিসের জন্য তোমায় এমন শুকন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বালকটি যখন বেশ বড়সড় হল, খাবার চিবোতে শিখল, তখন হান্না তাকে নিয়ে শীলোয প্রভুর গৃহে গেল| সে তি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ছরের একটা ষাঁড়ও সঙ্গে নিল| এ ছাড়াও সে নিল 20 পাউণ্ড ছাঁকা মযদা এবং এক বোতল দ্রাক্ষারস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তারা প্রভুর সামনে গেল| ইল্কানা ষাঁড়টিকে বলি দিল যেমন সে সাধারণতঃ করত| তারপর হান্না এলিকে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ুত্র দ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হান্না এলিকে বলল, “মার্জনা করবেন মহাশয়| আমিই সেই মহিলা যে একদিন আপনার কাছে দাঁড়িয়েছিলাম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র কাছে প্রার্থনা করেছিলাম| বিশ্বাস করুন, আমি সত্যি কথাই বলছ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আমি এই ছেলের জন্যেই প্রার্থনা করেছিলাম এবং প্রভু আমার সেই প্রার্থনার উত্তর দিয়েছেন| প্রভু এম্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ছেলেকে আমায় দিয়ে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আমি এখন সেই ছেলেকে প্রভুর কাছে উত্সর্গ করছি| সে সারা জীবন তাঁর সেবা করবে|”এই কথা বলে, হান্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ছেলেটিকে সেখানে রাখল এবং প্রভুর উপাসনা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খাচ্ছে? তোমার জন্য তো আমি আছি| আমি তোমার স্বামী| দশটি পুত্রের চেয়ে আমাকে তোমার বেশী ভাল ব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বেচনা করা উচিত্‌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ইল্কানার দুই স্ত্রী ছিল| একজনের নাম হান্না, অন্য জনের নাম পনিন্না| পনিন্নার সন্তানাদি ছিল, কি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ান্না ছিল নিঃসন্তা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2026-06-16T11:47:11Z</dcterms:created>
  <dcterms:modified xsi:type="dcterms:W3CDTF">2026-06-16T11:47:11Z</dcterms:modified>
  <dc:title>1 சாமுவேல்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