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யின் ஆவியானவர் - என்னுள்
வந்து விட்ட காரணத்தினால்
பொல்லாத சாத்தானை - ஒரு
சொல்லாலே விரட்டி விட்ட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Power ஆவி எனக்குள்ளே - அந்த
பய ஆவி அணுகுவதில்லை
அன்பின் ஆவி எனக்குள்ளே - நான்
அகற்றிவிட்டேன் கசப்புகள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ட்டுப்பாட்டின் ஆவியானவர்
என்னை Control பண்ணி நடத்துகிறார்
இஷ்டம் போல அலைவதில்லை
அவர் சித்தம் செய்து வாழ்பவன் ந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ிறிஸ்துவுக்குள் நறுமணம் நான்
தெருத் தெருவா மணம் வீசுவேன்
மீட்புபெறும் அனைவருக்கும் - நான்
வாழ்வளிக்கும் வாசனையான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லகத்திற்கு வெளிச்சம் நான்
ஊரெல்லாம் Torch அடிப்பேன்
உப்பாக பரவிடுவேன் - நான்
எப்போதும் சுவை தர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கர்த்தரின் முத்திரை என் மேல் - நான்
முற்றிலும் அவருக்குச் சொந்தம்
அச்சாரமாய் ஆவியானவர் - நான்
நிச்சயமாய் மீட்பு பெற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தேவனாலே பிறந்தவன் நான்
எந்த பாவமும் செய்வதில்லை
கர்த்தரே பாதுகாக்கிறார்
தீயோன் என்னை தீண்டுவத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கடவுள் எனக்கு வாக்களித்ததை
நிறைவேற்ற வல்லவரென்று
நிச்சயமாய் நம்பினதாலே - நான்
நம்பிக்கையில் வல்லவனானேன் (வளர்கின்றேன்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2026-07-09T08:59:57Z</dcterms:created>
  <dcterms:modified xsi:type="dcterms:W3CDTF">2026-07-09T08:59:57Z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