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ின் மேல் நடந்த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ும்புயல் அதட்டின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ையைத் தொட்ட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ிபன் பிழைத்தா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விசுவாசித்த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மகிமை காண்பா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ப்படுத்தும் கிறிஸ்துவ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ிய காரியம் செய்வா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போக்குவ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ங்கள் நீக்குவ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ாதது ஒன்றுமில்ல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ாத நோய்களை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்ப்பார் கிறிஸ்து இயேசு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ாசருவே வா என்ற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வன் பிழைத்தா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ிரு என்று சொன்ன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வீரு மகள் பிழைத்தாள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ஸ்திரத்தை தொட்டாள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புறப்பட்ட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த்தா என்று சொன்ன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விட்டு ஊமையன் பேசினா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வனால் கூடாத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ாதது ஒன்றுமில்ல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ுஷரால் கூடாதது தேவனால் கூ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ே ஒரு வார்த்தை சொன்ன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லைக்காரன் சொஸ்தமானா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மாகு என்று சொன்ன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ஷ்டரோகி சொஸ்தமானா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2026-07-30T18:15:12Z</dcterms:created>
  <dcterms:modified xsi:type="dcterms:W3CDTF">2026-07-30T18:15:12Z</dcterms:modified>
  <dc:title>துதிப் பாடல்கள் : 1090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