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presProps" Target="presProps.xml"/>
  <Relationship Id="rId95" Type="http://schemas.openxmlformats.org/officeDocument/2006/relationships/viewProps" Target="viewProps.xml"/>
  <Relationship Id="rId9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ிபியாபட்டணத்தார் எனக்கு விரோதமாய் எழும்பி, என்னைக் கொலைசெய்ய நினைத்து, நான் இருந்த வீட்டை இராத்திரியிலே வளைந்து கொண்டு, என் மறுமனையாட்டியை அவமானப்படுத்தினார்கள்; அதினாலே அவள் செத்துப்போன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ிபியாபட்டணத்தார் எனக்கு விரோதமாய் எழும்பி, என்னைக் கொலைசெய்ய நினைத்து, நான் இருந்த வீட்டை இராத்திரியிலே வளைந்து கொண்டு, என் மறுமனையாட்டியை அவமானப்படுத்தினார்கள்; அதினாலே அவள் செத்துப்போன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இஸ்ரவேலிலே அவர்கள் இப்படிப்பட்ட முறைகேட்டையும் மதிகேட்டையும் செய்தபடியினால், நான் என் மறுமனையாட்டியைப் பிடித்துத் துண்டித்து, இஸ்ரவேலின் சுதந்தரமான சகல நாடுகளுக்கும் அனுப்பின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இஸ்ரவேலிலே அவர்கள் இப்படிப்பட்ட முறைகேட்டையும் மதிகேட்டையும் செய்தபடியினால், நான் என் மறுமனையாட்டியைப் பிடித்துத் துண்டித்து, இஸ்ரவேலின் சுதந்தரமான சகல நாடுகளுக்கும் அனுப்பி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எல்லாரும் இஸ்ரவேல் புத்திரராமே, இங்கே ஆலோசித்துத் தீர்மானம் பண்ணுங்கள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எல்லா ஜனங்களும் ஏகமாய் எழும்பி: நம்மில் ஒருவரும் தன் கூடாரத்திற்குப் போகவும்படாது, ஒருவனும் தன் வீட்டிற்குத் திரும்பவும்படா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எல்லா ஜனங்களும் ஏகமாய் எழும்பி: நம்மில் ஒருவரும் தன் கூடாரத்திற்குப் போகவும்படாது, ஒருவனும் தன் வீட்டிற்குத் திரும்பவும்படா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ொழுது கிபியாவுக்குச் செய்ய வேண்டியது என்னவென்றால்: சீட்டுப்போட்டு அதற்கு விரோதமாகப் போவ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ன்யமீன் கோத்திரமான கிபியாபட்டணத்தார் இஸ்ரவேலிலே செய்த எல்லா மதிகேட்டுக்கும் தக்கதாக ஜனங்கள் வந்து செய்யும்படிக்கு, நாம் தானியதவசங்களைச் சம்பாதிக்கிறதற்கு, இஸ்ரவேல் கோத்திரங்களிலெல்லாம் நூறு பேரில் பத்துப்பேரையும், ஆயிரம்பேரில் நூறுபேரையும், பதினாயிரம்பேரில் ஆயிரம்பேரையும், தெரிந்தெடுப்போம்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ன்யமீன் கோத்திரமான கிபியாபட்டணத்தார் இஸ்ரவேலிலே செய்த எல்லா மதிகேட்டுக்கும் தக்கதாக ஜனங்கள் வந்து செய்யும்படிக்கு, நாம் தானியதவசங்களைச் சம்பாதிக்கிறதற்கு, இஸ்ரவேல் கோத்திரங்களிலெல்லாம் நூறு பேரில் பத்துப்பேரையும், ஆயிரம்பேரில் நூறுபேரையும், பதினாயிரம்பேரில் ஆயிரம்பேரையும், தெரிந்தெடுப்போம் எ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தாண்முதல் பெயெர்செபாமட்டுமுள்ள இஸ்ரவேல் புத்திரர் அனைவரும் கீலேயாத் தேசத்தாருடன் மிஸ்பாவிலே கர்த்தருக்கு முன்பாக ஏகோபித்து சபையாகக் கூட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ன்யமீன் கோத்திரமான கிபியாபட்டணத்தார் இஸ்ரவேலிலே செய்த எல்லா மதிகேட்டுக்கும் தக்கதாக ஜனங்கள் வந்து செய்யும்படிக்கு, நாம் தானியதவசங்களைச் சம்பாதிக்கிறதற்கு, இஸ்ரவேல் கோத்திரங்களிலெல்லாம் நூறு பேரில் பத்துப்பேரையும், ஆயிரம்பேரில் நூறுபேரையும், பதினாயிரம்பேரில் ஆயிரம்பேரையும், தெரிந்தெடுப்போம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ெல்லாரும் ஒன்றுபோல ஏகோபித்துப் பட்டணத்திற்கு முன்பாகக் கூட்டங்கூட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ரோனின் குமாரனாகிய எலெயாசாரின் மகன் பினெகாஸ் அந்நாட்களில் அவருடைய சந்நிதியில் நின்றான்; எங்கள் சகோதரராகிய பென்யமீன் புத்திரரோடே பின்னும் யுத்தம்பண்ணப் புறப்படலாமா புறப்படலாகாதா என்று அவர்கள் விசாரித்தார்கள்; அப்பொழுது கர்த்தர்: போங்கள்; நாளைக்கு அவர்களை உங்கள் கையில் ஒப்புக்கொடுப்பேன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ரோனின் குமாரனாகிய எலெயாசாரின் மகன் பினெகாஸ் அந்நாட்களில் அவருடைய சந்நிதியில் நின்றான்; எங்கள் சகோதரராகிய பென்யமீன் புத்திரரோடே பின்னும் யுத்தம்பண்ணப் புறப்படலாமா புறப்படலாகாதா என்று அவர்கள் விசாரித்தார்கள்; அப்பொழுது கர்த்தர்: போங்கள்; நாளைக்கு அவர்களை உங்கள் கையில் ஒப்புக்கொடுப்பேன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ரோனின் குமாரனாகிய எலெயாசாரின் மகன் பினெகாஸ் அந்நாட்களில் அவருடைய சந்நிதியில் நின்றான்; எங்கள் சகோதரராகிய பென்யமீன் புத்திரரோடே பின்னும் யுத்தம்பண்ணப் புறப்படலாமா புறப்படலாகாதா என்று அவர்கள் விசாரித்தார்கள்; அப்பொழுது கர்த்தர்: போங்கள்; நாளைக்கு அவர்களை உங்கள் கையில் ஒப்புக்கொடுப்பேன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இருந்த இஸ்ரவேலின் கோத்திரத்தார் பென்யமீன் கோத்திரமெங்கும் ஆட்களை அனுப்பி: உங்களுக்குள்ளே நடந்த இந்த அக்கிரமம் என்ன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இருந்த இஸ்ரவேலின் கோத்திரத்தார் பென்யமீன் கோத்திரமெங்கும் ஆட்களை அனுப்பி: உங்களுக்குள்ளே நடந்த இந்த அக்கிரமம் என்ன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இஸ்ரவேல் புத்திரர் கிபியாவைச் சுற்றிலும் பதிவிடையாட்களை வை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ூன்றாம்நாளிலே பென்யமீன் புத்திரருக்கு விரோதமாய்ப் போய், முன் இரண்டுதரம் செய்ததுபோல, கிபியாவுக்குச் சமீபமாய்ப் போருக்கு அணிவகுத்து நி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ூன்றாம்நாளிலே பென்யமீன் புத்திரருக்கு விரோதமாய்ப் போய், முன் இரண்டுதரம் செய்ததுபோல, கிபியாவுக்குச் சமீபமாய்ப் போருக்கு அணிவகுத்து நி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தாண்முதல் பெயெர்செபாமட்டுமுள்ள இஸ்ரவேல் புத்திரர் அனைவரும் கீலேயாத் தேசத்தாருடன் மிஸ்பாவிலே கர்த்தருக்கு முன்பாக ஏகோபித்து சபையாகக் கூட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பென்யமீன் புத்திரர் ஜனத்திற்கு விரோதமாய்ப் புறப்பட்டுப் பட்டணத்தை விட்டு, அப்பாலே வந்து, வெளியிலே பெத்தேலுக்கும் கிபியாவுக்கும் போகிற இரண்டு வழிகளில் இஸ்ரவேல் ஜனத்தில் ஏறக்குறைய முப்பது பேரை, முதல் இரண்டுதரம் செய்தது போல, வெட்டவும் கொல்லவும் தொடங்க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பென்யமீன் புத்திரர் ஜனத்திற்கு விரோதமாய்ப் புறப்பட்டுப் பட்டணத்தை விட்டு, அப்பாலே வந்து, வெளியிலே பெத்தேலுக்கும் கிபியாவுக்கும் போகிற இரண்டு வழிகளில் இஸ்ரவேல் ஜனத்தில் ஏறக்குறைய முப்பது பேரை, முதல் இரண்டுதரம் செய்தது போல, வெட்டவும் கொல்லவும் தொடங்க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பென்யமீன் புத்திரர் ஜனத்திற்கு விரோதமாய்ப் புறப்பட்டுப் பட்டணத்தை விட்டு, அப்பாலே வந்து, வெளியிலே பெத்தேலுக்கும் கிபியாவுக்கும் போகிற இரண்டு வழிகளில் இஸ்ரவேல் ஜனத்தில் ஏறக்குறைய முப்பது பேரை, முதல் இரண்டுதரம் செய்தது போல, வெட்டவும் கொல்லவும் தொடங்க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ுன்போல நமக்கு முன்பாக முறிய அடிக்கப்படுகிறார்கள் என்று பென்யமீன்புத்திரர் சொன்னார்கள்; இஸ்ரவேல் புத்திரரோ: அவர்களைப் பட்டணத்தை விட்டு அப்பாலேயிருக்கிற வழிகளிலே வரப்பண்ணும்படிக்கு, நாம் ஓடவேண்டும் என்று சொல்லி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ுன்போல நமக்கு முன்பாக முறிய அடிக்கப்படுகிறார்கள் என்று பென்யமீன்புத்திரர் சொன்னார்கள்; இஸ்ரவேல் புத்திரரோ: அவர்களைப் பட்டணத்தை விட்டு அப்பாலேயிருக்கிற வழிகளிலே வரப்பண்ணும்படிக்கு, நாம் ஓடவேண்டும் என்று சொல்லியிருந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இஸ்ரவேல் மனுஷர் எல்லாரும் தங்கள் ஸ்தானத்திலிருந்து எழும்பி, பாகால்தாமாரிலே யுத்தத்திற்கு அணிவகுத்து நின்றார்கள்; இஸ்ரவேலரில் கிபியாவின் பள்ளத்தாக்கிலே பதிவிருந்தவர்கள் தங்கள் ஸ்தானத்திலிருந்து புறப்பட்ட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இஸ்ரவேல் மனுஷர் எல்லாரும் தங்கள் ஸ்தானத்திலிருந்து எழும்பி, பாகால்தாமாரிலே யுத்தத்திற்கு அணிவகுத்து நின்றார்கள்; இஸ்ரவேலரில் கிபியாவின் பள்ளத்தாக்கிலே பதிவிருந்தவர்கள் தங்கள் ஸ்தானத்திலிருந்து புறப்பட்ட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களில் எல்லா இஸ்ரவேலிலும் தெரிந்துகொள்ளப்பட்ட பதினாயிரம்பேர் கிபியாவுக்கு எதிரே வந்தார்கள்; யுத்தம் பலத்தது; ஆனாலும் தங்களுக்கு விக்கினம் நேரிட்டது என்று அவர்கள் அறியாதிரு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களில் எல்லா இஸ்ரவேலிலும் தெரிந்துகொள்ளப்பட்ட பதினாயிரம்பேர் கிபியாவுக்கு எதிரே வந்தார்கள்; யுத்தம் பலத்தது; ஆனாலும் தங்களுக்கு விக்கினம் நேரிட்டது என்று அவர்கள் அறியாத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 கிபியாவில் இருக்கிற பேலியாளின் மக்களாகிய அந்த மனுஷரை நாங்கள் கொன்று, பொல்லாப்பை இஸ்ரவேலை விட்டு விலக்கும்படிக்கு, அவர்களை ஒப்புக்கொடுங்கள் என்று சொல்லச்சொன்னார்கள்; பென்யமீன் புத்திரர் இஸ்ரவேல் புத்திரராகிய தங்கள் சகோதரரின் சொல்லைக் கேட்க மனமில்லாமல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னங்களின் அதிபதிகளும், இஸ்ரவேலின் சகல கோத்திரத்தாரும் தேவனுடைய ஜனமாகிய சபையாகக் கூடிநின்றார்கள்; அவர்கள் பட்டயம் உருவுகிற நாலு லட்சம் காலாட்கள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 கிபியாவில் இருக்கிற பேலியாளின் மக்களாகிய அந்த மனுஷரை நாங்கள் கொன்று, பொல்லாப்பை இஸ்ரவேலை விட்டு விலக்கும்படிக்கு, அவர்களை ஒப்புக்கொடுங்கள் என்று சொல்லச்சொன்னார்கள்; பென்யமீன் புத்திரர் இஸ்ரவேல் புத்திரராகிய தங்கள் சகோதரரின் சொல்லைக் கேட்க மனமில்லாமல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 கிபியாவில் இருக்கிற பேலியாளின் மக்களாகிய அந்த மனுஷரை நாங்கள் கொன்று, பொல்லாப்பை இஸ்ரவேலை விட்டு விலக்கும்படிக்கு, அவர்களை ஒப்புக்கொடுங்கள் என்று சொல்லச்சொன்னார்கள்; பென்யமீன் புத்திரர் இஸ்ரவேல் புத்திரராகிய தங்கள் சகோதரரின் சொல்லைக் கேட்க மனமில்லாமல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ர்த்தர் இஸ்ரவேலுக்கு முன்பாகப் பென்யமீனை முறிய அடித்தார்; அந்நாளிலே இஸ்ரவேல் புத்திரர் பென்யமீனிலே பட்டயம் உருவுகிற ஆட்களாகிய இருபத்தையாயிரத்து நூறுபேரைச் சங்கரி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ர்த்தர் இஸ்ரவேலுக்கு முன்பாகப் பென்யமீனை முறிய அடித்தார்; அந்நாளிலே இஸ்ரவேல் புத்திரர் பென்யமீனிலே பட்டயம் உருவுகிற ஆட்களாகிய இருபத்தையாயிரத்து நூறுபேரைச் சங்கரித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ஸ்ரவேல் புத்திரரோடு யுத்தம் பண்ணப் புறப்படும்படிக்கு, பட்டணங்களிலிருந்து கிபியாவுக்கு வந்து கூடி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ஸ்ரவேலர் கிபியாவுக்கு அப்பாலே வைத்த பதிவிடையை நம்பியிருந்தபடியினாலே, பென்யமீனருக்கு இடம் கொடுத்தார்கள்; அதினாலே அவர்கள் முறிய அடிக்கப்படுகிறார்கள் என்று பென்யமீன் புத்திரருக்குக் காணப்பட்ட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ஸ்ரவேலர் கிபியாவுக்கு அப்பாலே வைத்த பதிவிடையை நம்பியிருந்தபடியினாலே, பென்யமீனருக்கு இடம் கொடுத்தார்கள்; அதினாலே அவர்கள் முறிய அடிக்கப்படுகிறார்கள் என்று பென்யமீன் புத்திரருக்குக் காணப்பட்ட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பியாவின் குடிகளிலே தெரிந்து கொள்ளப்பட்ட எழுநூறுபேரையல்லாமல் அந்நாளில் பட்டணங்களிலிருந்து வந்து கூடின பட்டயம் உருவுகிற மனுஷரின் இலக்கம் இருபத்தாறாயிரம்பேர் என்று தொகையிடப்பட்ட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பியாவின் குடிகளிலே தெரிந்து கொள்ளப்பட்ட எழுநூறுபேரையல்லாமல் அந்நாளில் பட்டணங்களிலிருந்து வந்து கூடின பட்டயம் உருவுகிற மனுஷரின் இலக்கம் இருபத்தாறாயிரம்பேர் என்று தொகையிடப்பட்ட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பதிவிடையிருந்தவர்கள் தீவிரமாய்க் கிபியாவின்மேல் பாய்ந்து பரவி, பட்டணத்தில் இருக்கிறவர்களெல்லாரையும் பட்டயக்கருக்கினால் வெட்ட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னங்களின் அதிபதிகளும், இஸ்ரவேலின் சகல கோத்திரத்தாரும் தேவனுடைய ஜனமாகிய சபையாகக் கூடிநின்றார்கள்; அவர்கள் பட்டயம் உருவுகிற நாலு லட்சம் காலாட்கள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பதிவிடையிருந்தவர்கள் தீவிரமாய்க் கிபியாவின்மேல் பாய்ந்து பரவி, பட்டணத்தில் இருக்கிறவர்களெல்லாரையும் பட்டயக்கருக்கினால் வெட்ட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ஜனங்களெல்லாருக்குள்ளும் தெரிந்துகொள்ளப்பட்ட இடதுகை வாக்கான எழுநூறுபேர் இருந்தார்கள்; அவர்கள் அனைவரும் ஒரு மயிரிழையும் தப்பாதபடிக்குக் கவண்கள் எறிவ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ஜனங்களெல்லாருக்குள்ளும் தெரிந்துகொள்ளப்பட்ட இடதுகை வாக்கான எழுநூறுபேர் இருந்தார்கள்; அவர்கள் அனைவரும் ஒரு மயிரிழையும் தப்பாதபடிக்குக் கவண்கள் எறிவ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ட்டணத்திலிருந்து மகா பெரிய புகையை எழும்பப்பண்ணுவதே இஸ்ரவேலருக்கும் பதிவிடைக்காரருக்கும் குறிக்கப்பட்ட அடையாளமாயிரு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ட்டணத்திலிருந்து மகா பெரிய புகையை எழும்பப்பண்ணுவதே இஸ்ரவேலருக்கும் பதிவிடைக்காரருக்கும் குறிக்கப்பட்ட அடையாளமாயிரு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ென்யமீன் கோத்திரத்தையல்லாமல் இஸ்ரவேலிலே பட்டயம் உருவுகிற மனுஷர் நாலு லட்சம்பேர் என்று தொகையிடப்பட்டது; இவர்களெல்லாரும் யுத்தவீரராயிருந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ென்யமீன் கோத்திரத்தையல்லாமல் இஸ்ரவேலிலே பட்டயம் உருவுகிற மனுஷர் நாலு லட்சம்பேர் என்று தொகையிடப்பட்டது; இவர்களெல்லாரும் யுத்தவீரராயிருந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் புத்திரரான அவர்கள் எழும்பி, தேவனுடைய வீட்டிற்குப் போய்: எங்களில் யார் முந்திப் போய் பென்யமீன் புத்திரரோடு யுத்தம்பண்ண வேண்டும் என்று தேவனிடத்தில் விசாரித்தார்கள்; அதற்குக் கர்த்தர்: யூதா முந்திப் போகவேண்டும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் புத்திரரான அவர்கள் எழும்பி, தேவனுடைய வீட்டிற்குப் போய்: எங்களில் யார் முந்திப் போய் பென்யமீன் புத்திரரோடு யுத்தம்பண்ண வேண்டும் என்று தேவனிடத்தில் விசாரித்தார்கள்; அதற்குக் கர்த்தர்: யூதா முந்திப் போகவேண்டும்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் புத்திரரான அவர்கள் எழும்பி, தேவனுடைய வீட்டிற்குப் போய்: எங்களில் யார் முந்திப் போய் பென்யமீன் புத்திரரோடு யுத்தம்பண்ண வேண்டும் என்று தேவனிடத்தில் விசாரித்தார்கள்; அதற்குக் கர்த்தர்: யூதா முந்திப் போகவேண்டும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புத்திரர் மிஸ்பாவுக்கு வந்த செய்தியைப் பென்யமீன் புத்திரர் கேள்விப்பட்டார்கள்; அந்த அக்கிரமம் நடந்தது எப்படி, சொல்லுங்கள் என்று இஸ்ரவேல் புத்திரர் கேட்ட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இஸ்ரவேல் புத்திரர் காலமே எழுந்து புறப்பட்டு, கிபியாவுக்கு எதிராகப் பாளயமிறங்கின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பு இஸ்ரவேல் மனுஷர் பென்யமீனோடு யுத்தம்பண்ணப் புறப்பட்டு, கிபியாவிலே அவர்களுக்கு எதிராகப் போர் செய்ய அணிவகுத்து நின்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பென்யமீன் புத்திரர் கிபியாவிலிருந்து புறப்பட்டு, இஸ்ரவேலில் இருபத்தீராயிரம்பேரை அன்றையதினம் தரையிலே விழும்படி சங்கரித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பென்யமீன் புத்திரர் கிபியாவிலிருந்து புறப்பட்டு, இஸ்ரவேலில் இருபத்தீராயிரம்பேரை அன்றையதினம் தரையிலே விழும்படி சங்கரித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ஜனங்கள் தங்களைத் திடப்படுத்திக்கொண்டு, முதல்நாளில் அணிவகுத்து நின்ற ஸ்தலத்திலே, மறுபடியும் போர்செய்ய அணிவகுத்து நின்ற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ஜனங்கள் தங்களைத் திடப்படுத்திக்கொண்டு, முதல்நாளில் அணிவகுத்து நின்ற ஸ்தலத்திலே, மறுபடியும் போர்செய்ய அணிவகுத்து நின்ற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ஜனங்கள் தங்களைத் திடப்படுத்திக்கொண்டு, முதல்நாளில் அணிவகுத்து நின்ற ஸ்தலத்திலே, மறுபடியும் போர்செய்ய அணிவகுத்து நின்ற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போய், கர்த்தருடைய சந்நிதியில் சாயங்காலமட்டும் அழுது: எங்கள் சகோதரராகிய பென்யமீன் புத்திரரோடே திரும்பவும் யுத்தம் கலக்கப்போவோமா என்று கர்த்தரிடத்தில் விசாரித்தார்கள்; அப்பொழுது கர்த்தர்; அவர்களுக்கு விரோதமாய்ப் போங்கள் என்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போய், கர்த்தருடைய சந்நிதியில் சாயங்காலமட்டும் அழுது: எங்கள் சகோதரராகிய பென்யமீன் புத்திரரோடே திரும்பவும் யுத்தம் கலக்கப்போவோமா என்று கர்த்தரிடத்தில் விசாரித்தார்கள்; அப்பொழுது கர்த்தர்; அவர்களுக்கு விரோதமாய்ப் போங்கள் என்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றுநாளிலே இஸ்ரவேல் புத்திரர் பென்யமீன் புத்திரர் கிட்டச் சேருகிறபோ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புத்திரர் மிஸ்பாவுக்கு வந்த செய்தியைப் பென்யமீன் புத்திரர் கேள்விப்பட்டார்கள்; அந்த அக்கிரமம் நடந்தது எப்படி, சொல்லுங்கள் என்று இஸ்ரவேல் புத்திரர் கேட்ட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ன்யமீன் கோத்திரத்தாரும் அந்நாளிலே கிபியாவிலிருந்து அவர்களுக்கு எதிராகப் புறப்பட்டுவந்து, பின்னும் இஸ்ரவேல் புத்திரரில் பட்டயம் உருவுகிற பதினெண்ணாயிரம்பேரைத் தரையிலே விழும்படி சங்கரித்த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ன்யமீன் கோத்திரத்தாரும் அந்நாளிலே கிபியாவிலிருந்து அவர்களுக்கு எதிராகப் புறப்பட்டுவந்து, பின்னும் இஸ்ரவேல் புத்திரரில் பட்டயம் உருவுகிற பதினெண்ணாயிரம்பேரைத் தரையிலே விழும்படி சங்கரித்த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இஸ்ரவேல் புத்திரராகிய சகல ஜனங்களும் புறப்பட்டு, தேவனுடைய வீட்டிற்குப்போய், அங்கே கர்த்தருடைய சந்நிதியில் அழுது, தரித்திருந்து, அன்று சாயங்காலமட்டும் உபவாசித்து, கர்த்தருடைய சந்நிதியில் சர்வாங்க தகனபலிகளையும் சமாதானபலிகளையும் இட்டு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இஸ்ரவேல் புத்திரராகிய சகல ஜனங்களும் புறப்பட்டு, தேவனுடைய வீட்டிற்குப்போய், அங்கே கர்த்தருடைய சந்நிதியில் அழுது, தரித்திருந்து, அன்று சாயங்காலமட்டும் உபவாசித்து, கர்த்தருடைய சந்நிதியில் சர்வாங்க தகனபலிகளையும் சமாதானபலிகளையும் இட்டு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இஸ்ரவேல் புத்திரராகிய சகல ஜனங்களும் புறப்பட்டு, தேவனுடைய வீட்டிற்குப்போய், அங்கே கர்த்தருடைய சந்நிதியில் அழுது, தரித்திருந்து, அன்று சாயங்காலமட்டும் உபவாசித்து, கர்த்தருடைய சந்நிதியில் சர்வாங்க தகனபலிகளையும் சமாதானபலிகளையும் இட்டு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ிடத்தில் விசாரித்தார்கள்; தேவனுடைய உடன்படிக்கையின் பெட்டி அந்நாட்களில் அங்கே இருந்தது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கையால் இஸ்ரவேலர் யுத்தத்திலே பின்வாங்கினபோது, பென்யமீனர்: முந்தின யுத்தத்தில் நடந்ததுபோல, அவர்கள் நமக்கு முன்பாக முறிய அடிக்கப்படுகிறார்களே என்று சொல்லி, இஸ்ரவேலரில் ஏறக்குறைய முப்பதுபேரை வெட்டவும் கொல்லவும் தொடங்கின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கையால் இஸ்ரவேலர் யுத்தத்திலே பின்வாங்கினபோது, பென்யமீனர்: முந்தின யுத்தத்தில் நடந்ததுபோல, அவர்கள் நமக்கு முன்பாக முறிய அடிக்கப்படுகிறார்களே என்று சொல்லி, இஸ்ரவேலரில் ஏறக்குறைய முப்பதுபேரை வெட்டவும் கொல்லவும் தொடங்கின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ட்டணத்திலிருந்து புகையானது ஸ்தம்பம்போல உயர எழும்பினபோது, பென்யமீனர் பின்னாகப் பார்த்தார்கள்; இதோ, பட்டணத்தின் அக்கினிஜுவாலை வானபரியந்தம் எழும்பிற்ற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ட்டணத்திலிருந்து புகையானது ஸ்தம்பம்போல உயர எழும்பினபோது, பென்யமீனர் பின்னாகப் பார்த்தார்கள்; இதோ, பட்டணத்தின் அக்கினிஜுவாலை வானபரியந்தம் எழும்ப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ொலைசெய்யப்பட்ட ஸ்திரீயின் புருஷனாகிய லேவியன் மாறுத்தரமாக: நானும் என் மறுமனையாட்டியும் பென்யமீன் நாட்டிலுள்ள கிபியாவிலே இராத்தங்க வந்தோம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இஸ்ரவேலர் திரும்பிக் கொண்டார்கள்; பென்யமீன் மனுஷரோ, தங்களுக்கு விக்கினம் நேரிட்டதைக் கண்டு திகைத்து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ஸ்ரவேல் புத்திரரைவிட்டு, வனாந்தரத்திற்குப் போகிற வழிக்கு நேராய்த் திரும்பி ஓடிப்போனார்கள்; ஆனாலும் யுத்தம் அவர்களைத் தொடர்ந்தது; பட்டணங்களில் இருந்தவர்களும் தங்கள் நடுவே அகப்பட்டவர்களைக் கொன்றுபோட்ட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ஸ்ரவேல் புத்திரரைவிட்டு, வனாந்தரத்திற்குப் போகிற வழிக்கு நேராய்த் திரும்பி ஓடிப்போனார்கள்; ஆனாலும் யுத்தம் அவர்களைத் தொடர்ந்தது; பட்டணங்களில் இருந்தவர்களும் தங்கள் நடுவே அகப்பட்டவர்களைக் கொன்றுபோட்ட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ப்படியே பென்யமீனரை வளைந்து கொண்டு துரத்தி, கிபியாவுக்குக் கிழக்குப்புறமாக வருமட்டும், அவர்களை லேசாய் மிதித்துப்போட்ட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இதினால் பென்யமீனரிலே பதினெண்ணாயிரம்பேர் விழுந்தார்கள்; அவர்களெல்லாரும் பலவான்களாயிருந்த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மற்றவர்கள் விலகி, வனாந்தரத்தில் இருக்கிற ரிம்மோன் கன்மலைக்கு ஓடிப்போனார்கள்; அவர்களில் இன்னும் ஐயாயிரம்பேரை வழிகளிலே கொன்று, மற்றவர்களைக் கீதோம்மட்டும் பின் தொடர்ந்து, அவர்களில் இரண்டாயிரம் பேரை வெட்டிப்போட்ட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மற்றவர்கள் விலகி, வனாந்தரத்தில் இருக்கிற ரிம்மோன் கன்மலைக்கு ஓடிப்போனார்கள்; அவர்களில் இன்னும் ஐயாயிரம்பேரை வழிகளிலே கொன்று, மற்றவர்களைக் கீதோம்மட்டும் பின் தொடர்ந்து, அவர்களில் இரண்டாயிரம் பேரை வெட்டிப்போட்ட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வ்விதமாய் பென்யமீனரில் அந்நாளில் விழுந்தவர்களெல்லாரும் இருபத்தையாயிரம் பேர்; அவர்களெல்லாரும் பட்டயம் உருவுகிற பலவான்களாயிருந்த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இவ்விதமாய் பென்யமீனரில் அந்நாளில் விழுந்தவர்களெல்லாரும் இருபத்தையாயிரம் பேர்; அவர்களெல்லாரும் பட்டயம் உருவுகிற பலவான்களாயிருந்தார்க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றுநூறுபேர் திரும்பிக்கொண்டு ஓடி, வனாந்தரத்திலிருக்கிற ரிம்மோன் கன்மலைக்குப் போய், ரிம்மோன் கன்மலையிலே நாலு மாதம் இ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ொலைசெய்யப்பட்ட ஸ்திரீயின் புருஷனாகிய லேவியன் மாறுத்தரமாக: நானும் என் மறுமனையாட்டியும் பென்யமீன் நாட்டிலுள்ள கிபியாவிலே இராத்தங்க வந்தோ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ஸ்ரவேலரோ பென்யமீன் புத்திரர் மேல் திரும்பி, பட்டணத்தில் மனுஷர் தொடங்கி மிருகங்கள்மட்டும் கண்டவைகள் எல்லாவற்றையும் பட்டயக்கருக்கினால் வெட்டி, கண்ட பட்டணங்களையெல்லாம் அக்கினியால் கொளுத்திப் போட்டார்க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ஸ்ரவேலரோ பென்யமீன் புத்திரர் மேல் திரும்பி, பட்டணத்தில் மனுஷர் தொடங்கி மிருகங்கள்மட்டும் கண்டவைகள் எல்லாவற்றையும் பட்டயக்கருக்கினால் வெட்டி, கண்ட பட்டணங்களையெல்லாம் அக்கினியால் கொளுத்திப் போ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എന്നാറെ ഗിബെയാനിവാസികൾ എന്റെ നേരെ എഴുന്നേറ്റു രാത്രിയിൽ എന്റെ നിമിത്തം വീടുവളഞ്ഞു എന്നെ കൊല്ല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വിച്ചു; എന്റെ വെപ്പാട്ടിയെ അവർ ബലാൽക്കാരം ചെയ്തതിനാൽ അവൾ മരിച്ച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വർ യിസ്രായേലിൽ ദുഷ്കർമ്മവും വഷളത്വവും പ്രവർത്തിച്ചതുകൊണ്ടു ഞാൻ എന്റെ വെപ്പാട്ടിയ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ഖണ്ഡംഖണ്ഡമാക്കി യിസ്രായേലിന്റെ അവകാശദേശത്തൊക്കെയും കൊടുത്ത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നിങ്ങൾ എല്ലാവരും യിസ്രായേല്യരല്ലോ; ഇതിൽ നിങ്ങളുടെ അഭിപ്രായവും ആലോചനയും പറ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പ്പോൾ സർവ്വജനവും ഒന്നായിട്ടു എഴുന്നേറ്റു പറഞ്ഞതു: നമ്മിൽ ആരും തന്റെ കൂടാരത്തിലേക്കു പോകരു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രും വീട്ടിലേക്കു തിരികയുമ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നാം ഇപ്പോൾ ഗിബെയയോടു ചെയ്യേണ്ടുന്ന കാര്യമാവിതു: നാം അതു സംബന്ധിച്ചു ചീട്ടിടേണ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വർ യിസ്രായേലിൽ പ്രവർത്തിച്ച സകലവഷളത്വത്തിന്നും പകരം ചെയ്യേണ്ടതിന്നു ജനം ഗിബെയയിലേ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ല്ലുമ്പോൾ അവർക്കു വേണ്ടി ഭക്ഷണസാധനങ്ങൾ പോയി കൊണ്ടുവരുവാൻ യിസ്രായേൽഗോത്രങ്ങളിൽ നൂറ്റിൽ പത്തുപേ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നന്തരം യിസ്രായേൽമക്കൾ ഒക്കെയും പുറപ്പെട്ടു ദാൻ മുതൽ ബേർ--ശേബവരെയും ഗിലെയാദ്‌ദേശത്തും ഉ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യിരത്തിൽ നൂറുപേരെയും പതിനായിരത്തിൽ ആയിരംപേരെയും എടു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ങ്ങനെ യിസ്രായേല്യർ ഒക്കെയും ആ പട്ടണത്തിന്നു വിരോധമായി ഏകമനസ്സോടെ യോജ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ഹരോന്റെ മകനായ എലെയാസാരിന്റെ മകൻ ഫീനെഹാസ് ആയിരുന്നു അക്കാലത്തു തിരുസന്നിധിയിൽ നിന്നിര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ങ്ങളുടെ സഹോദരന്മാരായ ബെന്യാമീന്യരോടു ഞങ്ങൾ ഇനിയും പടയെടുക്കേണമോ? ഒഴിഞ്ഞുകളയേണമേ എന്നു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ോദിച്ചതിന്നു: ചെല്ലുവിൻ; നാളെ ഞാൻ അവരെ നിന്റെ കയ്യിൽ ഏല്പിക്കും എന്നു യഹോവ അ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പിന്നെ യിസ്രായേൽഗോത്രങ്ങൾ ബെന്യാമീൻ ഗോത്രത്തിലെങ്ങും ആളയച്ചു: നിങ്ങളുടെ ഇടയിൽ ഇങ്ങനെ ഒരു ദോ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ടന്നതു എന്ത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അങ്ങനെ യിസ്രായേല്യർ ഗിബെയെക്കു ചുറ്റും പതിയിരിപ്പുകാരെ ആ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യിസ്രായേൽമക്കൾ മൂന്നാം ദിവസവും ബെന്യാമീന്യരുടെ നേരെ പുറപ്പെട്ടു മുമ്പിലത്തെപ്പോലെ ഗിബെയയുടെ നേ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െക്കു അണിനിര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ഭയൊക്കെയും ഏകമനസ്സോടെ മിസ്പയിൽ യഹോവയുടെ സന്നിധിയിൽ വന്നുകൂട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ബെന്യാമീന്യർ പടജ്ജനത്തിന്റെ നേരെ പുറപ്പെട്ടു പട്ടണം വിട്ടു പുറത്തായി; ബേഥേലിലേക്കും വയലിൽക്കൂട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ഗിബെയയിലേക്കും പോകുന്ന രണ്ടു പെരുവഴികളിൽവെച്ചു മുമ്പിലത്തെപ്പോലെ പടജ്ജനത്തിൽ ചിലരെ വെട്ടിത്തുടങ്ങ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ലിൽ ഏകദേശം മുപ്പതുപേരെ കൊ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വർ മുമ്പിലത്തെപ്പോലെ നമ്മുടെ മുമ്പിൽ തോറ്റോടുന്നു എന്നു ബെന്യാമീന്യർ പറഞ്ഞു. യിസ്രായേൽമക്കള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ം ഓടി അവരെ പട്ടണത്തിൽനിന്നു പെരുവഴികളിലേക്കു ആകർഷിക്ക എന്നു പറഞ്ഞ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യിസ്രായേല്യർ ഒക്കെയും തങ്ങളുടെ സ്ഥലത്തുനിന്നു പുറപ്പെട്ടു ബാൽ--താമാരിൽ പടെക്കു അണിനിര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ല്യരുടെ പതിയിരിപ്പുകാരം ഗിബെയയുടെ പുല്പുറത്തു തങ്ങൾ ഇരുന്നേടത്തുനിന്നു പുറപ്പെ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എല്ലായിസ്രായേലിൽനിന്നും തിരഞ്ഞെടുത്തിരുന്ന പതിനായിരംപേർ ഗിബെയയുടെ നേരെ ചെന്നു; പട കഠിന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റുകി; എങ്കിലും ആപത്തു അടുത്തിരിക്കുന്നു എന്നു അവർ അറിഞ്ഞ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ഗിബെയയിലെ ആ നീചന്മാരെ ഞങ്ങൾ കൊന്നു യിസ്രായേലിൽനിന്നു ദോഷം നീക്കിക്കളയേണ്ടതിന്നു അവരെ ഏല്പ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യിസ്രായേലിന്റെ സകലഗോത്രങ്ങളുമായ സർവ്വജനത്തിന്റെയും പ്രധാനികളും ആയുധപാണികളായ നാലുലക്ഷം കാലാ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രുവിൻ എന്നു പറയിച്ചു. ബെന്യാമീന്യരോ യിസ്രായേൽമക്കളായ തങ്ങളുടെ സഹോദരന്മാരുടെ വാക്കു കേട്ടനുസരിപ്പ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സ്സില്ലാതെ യിസ്രായേൽമക്കള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യഹോവ ബെന്യാമീന്യരെ യിസ്രായേലിന്റെ മുമ്പിൽ തോല്ക്കുമാറാക്കി; അന്നു യിസ്രായേൽമക്കൾ ബെന്യമീന്യര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രുപത്തയ്യായിരത്തൊരുനൂറുപേരെ സംഹരിച്ചു; അവർ എല്ലാവരും ആയുധപാണികൾ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യുദ്ധത്തിന്നു പുറപ്പെടത്തക്കവണ്ണം തങ്ങളുടെ പട്ടണങ്ങളിൽനിന്നു ഗിബെയയിൽ വന്നുകൂട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ഇങ്ങനെ ബെന്യാമീന്യർ തങ്ങൾ തോറ്റു എന്നു കണ്ടു; എന്നാൽ യിസ്രായേല്യർ ഗിബെയെക്കരികെ ആക്കിയിര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തിയിരിപ്പുകാരെ വിശ്വസിച്ചിരുന്നതുകൊണ്ടു ബെന്യാമീന്യർക്കു സ്ഥലം 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ന്നു ഗിബെയാനിവാസികളിൽ എണ്ണിത്തിരിച്ച എഴുനൂറു വിരുതന്മാരെ കൂടാതെ പട്ടണങ്ങളിൽ നിന്നു വ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െന്യാമീന്യർ ഇരുപത്താറയിരം ആയുധപാണികൾ ഉണ്ടെന്നു എണ്ണം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ഉടനെ പതിയിരിപ്പുകാർ ഗിബെയയിൽ പാഞ്ഞുകയറി; പതിയിരിപ്പുകാർ നീളെ നടന്നു പട്ടണത്തെയൊക്കെയും വാള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ത്തിന്റെ ജനസംഘത്തിൽ വന്നുനിന്നു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യ്ത്തലയാൽ സംഹര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ഈ ജനത്തിലെല്ലാം ഇടത്തു കയ്യന്മാരായ എഴുനൂറു വിരുതന്മാർ ഉണ്ടായിരുന്നു; അവർ എല്ലാവരും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ോമത്തിന്നു പോലും ഏറുപിഴെക്കാത്ത കവിണക്കാർ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പട്ടണത്തിൽനിന്നു അടയാളമായിട്ടു ഒരു വലിയ പുക പൊങ്ങുമാറാക്കേണമെന്നു യിസ്രായേല്യ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തിയിരിപ്പുകാരുമായി പറഞ്ഞൊത്ത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ബെന്യാമീൻ ഒഴികെയുള്ള യിസ്രായേല്യരോ നാലുലക്ഷം ആയുധപാണികൾ ആയിരുന്നു; അവർ എല്ലാവരും യോദ്ധാക്ക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നന്തരം യിസ്രായേൽമക്കൾ പുറപ്പെട്ടു ബേഥേലിലേക്കു ചെന്നു: ബെന്യാമീന്യരോടു പടവെട്ടുവാൻ ഞങ്ങളിൽ ആ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മ്പനായി ചെല്ലേണ്ടു എന്നു ദൈവത്തോടു അരുളപ്പാടു ചോദിച്ചു. യെഹൂദാ മുമ്പനായി ചെല്ലട്ടെ എന്നു യഹോ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യിസ്രായേൽ മക്കൾ മിസ്പയിലേക്കു പോയി എന്നു ബെന്യാമീന്യർ കേട്ടു--അപ്പോൾ യിസ്രായേൽമക്കൾ: ഈ ദോ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ങ്ങനെ യിസ്രായേൽമക്കൾ രാവിലെ എഴുന്നേറ്റു ഗിബെയെക്കു നേരെ പാളയം ഇറങ്ങ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യിസ്രായേല്യർ ബെന്യാമീന്യരോടു യുദ്ധം ചെയ്‍വാൻ പുറപ്പെട്ടു ഗിബെയയിൽ അവരുടെ നേരെ അണിനിര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ബെന്യാമീന്യരോ ഗിബെയയിൽനിന്നു പുറപ്പെട്ടു യിസ്രായേല്യരിൽ ഇരുപത്തീരായിരംപേരെ അന്നു സംഹര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ഴ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യിസ്രായേൽമക്കൾ യഹോവയുടെ സന്നിധിയിൽ ചെന്നു സന്ധ്യവരെ കരഞ്ഞു: ഞങ്ങളുടെ സഹോദരന്മാര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െന്യാമീന്യരോടു ഞങ്ങൾ ഇനിയും യുദ്ധത്തിന്നു പോകേണമോ എന്നു യഹോവയോടുചോദിച്ചു. അവരുടെ നേരെ ചെല്ലുവി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യഹോവ അ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ങ്ങനെ യിസ്രായേല്യരായ പടജ്ജനം ധൈര്യപ്പെട്ടു ഒന്നാം ദിവസം അണിനിരന്ന സ്ഥലത്തുതന്നേ പിന്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െക്കു അണിനിര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യിസ്രായേൽമക്കൾ രണ്ടാം ദിവസവും ബെന്യാമീന്യരോടു അ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ങ്ങിനെ സംഭവിച്ചു എന്നു പറവിൻ എന്നു പറഞ്ഞ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ബെന്യാമീന്യർ രണ്ടാം ദിവസവും ഗിബെയയിൽനിന്നു അവരുടെ നേരെ പുറപ്പെട്ടു യിസ്രായേൽ മക്കളിൽ പിന്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തിനെണ്ണായിരംപേരെ സംഹരിച്ചു വീഴിച്ചു; അവർ എല്ലാവരും യോദ്ധാക്കൾ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പ്പോൾ യിസ്രായേൽമക്കൾ ഒക്കെയും സർവ്വജനവും കയറി ബേഥേലിലേക്കു ചെന്നു; അവിടെ യഹോവയുടെ സന്നിധി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രഞ്ഞുകൊണ്ടു അന്നു സന്ധ്യവരെ ഉപവസിച്ചുപാർത്തു യഹോവയുടെ സന്നിധിയിൽ ഹോമയാഗങ്ങളും സമാധാനയാഗ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ർപ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പിന്നെ യിസ്രായേൽമക്കൾ യഹോവയോടു ചോദിച്ചു; അക്കാലത്തു ദൈവത്തിന്റെ നിയമപെട്ടകം അവിടെ ഉ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യിസ്രായേല്യർ പടയിൽ പിൻവാങ്ങിയപ്പോൾ ബെന്യാമീന്യർ യിസ്രായേല്യരെ വെട്ടിത്തുടങ്ങി ഏകദേശം മുപ്പതുപേ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ന്നു; മുൻ കഴിഞ്ഞ പടയിലെപ്പോലെ അവർ നമ്മുടെ മുമ്പിൽ തോറ്റോടുന്നു എന്നു അവർ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എന്നാൽ പട്ടണത്തിൽനിന്നു അടയാളം ഒരു വലിയ പുകത്തൂണായി പൊങ്ങിത്തുടങ്ങിയപ്പോൾ ബെന്യാമീന്യ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ന്നോട്ടു നോക്കി; പട്ടണം മുഴുവനും ആകാശത്തോളം കത്തിപ്പൊങ്ങുന്നത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കൊല്ലപ്പെട്ട സ്ത്രീയുടെ ഭർത്താവായ ലേവ്യൻ ഉത്തരം പറഞ്ഞതു: ഞാനും എന്റെ വെപ്പാട്ടിയും ബെന്യാമീ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യിസ്രായേല്യർ തിരിഞ്ഞപ്പോൾ ബെന്യാമീന്യർ തങ്ങൾക്കു ആപത്തു ഭവിച്ചു എന്ന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അവർ യിസ്രായേൽമക്കളുടെ മുമ്പിൽനിന്നു മരുഭൂമിയിലേക്കുള്ള വഴിക്കു തിരിഞ്ഞു; പട അവരെ പിന്തുടർ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്ടണങ്ങളിൽനിന്നുള്ളവരെ അവർ അതതിന്റെ മദ്ധ്യേവെച്ചു സംഹ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അവർ ബെന്യാമീന്യരെ വളഞ്ഞു ഓടിച്ചു ഗിബെയെക്കെതിരെ കിഴക്കു അവരുടെ വിശ്രാമസ്ഥലത്തുവെച്ചു പിടിക്കുട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അങ്ങനെ ബെന്യാമീന്യരിൽ പതിനെണ്ണായിരംപേർ പട്ടുപോയി; അവർ എല്ലാവരും പരാക്രമശാലികൾ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അപ്പോൾ അവർ തിരിഞ്ഞു മരുഭൂമിയിൽ രിമ്മോൻ പാറെക്കു ഓടി; അവരിൽ അയ്യായിരംപേരെ പെരുവഴികളിൽവെ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റ്റയൊറ്റയായി പിടിച്ചു കൊന്നു; മറ്റവരെ ഗിദോമോളം പിന്തുടർന്നു അവരിലും രണ്ടായിരം പേരെ വെട്ടിക്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അങ്ങനെ ബെന്യാമീന്യരിൽ ആകെ ഇരുപത്തയ്യായിരം ആയുധപാണികൾ അന്നു പട്ടുപോയി; അവർ എല്ലാവ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രാക്രമശാലികൾ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എന്നാൽ അറുനൂറുപേർ തിരിഞ്ഞു മരുഭൂമിയിൽ രിമ്മോൻ പാറവരെ ഓടി, അവിടെ നാലു മാസം പാ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ശത്തു ഗിബെയയിൽ രാപാർപ്പാൻ 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യിസ്രായേല്യർ പിന്നെയും ബെന്യാമീന്യരുടെ നേരെ തിരിഞ്ഞു ഓരോ പട്ടണം മുഴുവനെയും മൃഗങ്ങളെയും കണ്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ത്തെയും വാളിന്റെ വായ്ത്തലയാൽ സംഹരിച്ചു; അവർ കണ്ട എല്ലാപട്ടണങ്ങളും തീവെച്ചു ചുട്ട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2026-06-15T12:16:41Z</dcterms:created>
  <dcterms:modified xsi:type="dcterms:W3CDTF">2026-06-15T12:16:41Z</dcterms:modified>
  <dc:title>நியாயாதிபதிகள்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