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presProps" Target="presProps.xml"/>
  <Relationship Id="rId97" Type="http://schemas.openxmlformats.org/officeDocument/2006/relationships/viewProps" Target="viewProps.xml"/>
  <Relationship Id="rId9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ிபியாபட்டணத்தார் எனக்கு விரோதமாய் எழும்பி, என்னைக் கொலைசெய்ய நினைத்து, நான் இருந்த வீட்டை இராத்திரியிலே வளைந்து கொண்டு, என் மறுமனையாட்டியை அவமானப்படுத்தினார்கள்; அதினாலே அவள் செத்துப்போன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ிபியாபட்டணத்தார் எனக்கு விரோதமாய் எழும்பி, என்னைக் கொலைசெய்ய நினைத்து, நான் இருந்த வீட்டை இராத்திரியிலே வளைந்து கொண்டு, என் மறுமனையாட்டியை அவமானப்படுத்தினார்கள்; அதினாலே அவள் செத்துப்போன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இஸ்ரவேலிலே அவர்கள் இப்படிப்பட்ட முறைகேட்டையும் மதிகேட்டையும் செய்தபடியினால், நான் என் மறுமனையாட்டியைப் பிடித்துத் துண்டித்து, இஸ்ரவேலின் சுதந்தரமான சகல நாடுகளுக்கும் அனுப்ப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இஸ்ரவேலிலே அவர்கள் இப்படிப்பட்ட முறைகேட்டையும் மதிகேட்டையும் செய்தபடியினால், நான் என் மறுமனையாட்டியைப் பிடித்துத் துண்டித்து, இஸ்ரவேலின் சுதந்தரமான சகல நாடுகளுக்கும் அனுப்ப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ல்லாரும் இஸ்ரவேல் புத்திரராமே, இங்கே ஆலோசித்துத் தீர்மானம் பண்ண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கிபியாவில் இருக்கிற பேலியாளின் மக்களாகிய அந்த மனுஷரை நாங்கள் கொன்று, பொல்லாப்பை இஸ்ரவேலை விட்டு விலக்கும்படிக்கு, அவர்களை ஒப்புக்கொடுங்கள் என்று சொல்லச்சொன்னார்கள்; பென்யமீன் புத்திரர் இஸ்ரவேல் புத்திரராகிய தங்கள் சகோதரரின் சொல்லைக் கேட்க மனமில்லாம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கிபியாவில் இருக்கிற பேலியாளின் மக்களாகிய அந்த மனுஷரை நாங்கள் கொன்று, பொல்லாப்பை இஸ்ரவேலை விட்டு விலக்கும்படிக்கு, அவர்களை ஒப்புக்கொடுங்கள் என்று சொல்லச்சொன்னார்கள்; பென்யமீன் புத்திரர் இஸ்ரவேல் புத்திரராகிய தங்கள் சகோதரரின் சொல்லைக் கேட்க மனமில்லாமல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ல்லா ஜனங்களும் ஏகமாய் எழும்பி: நம்மில் ஒருவரும் தன் கூடாரத்திற்குப் போகவும்படாது, ஒருவனும் தன் வீட்டிற்குத் திரும்பவும்பட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ல்லா ஜனங்களும் ஏகமாய் எழும்பி: நம்மில் ஒருவரும் தன் கூடாரத்திற்குப் போகவும்படாது, ஒருவனும் தன் வீட்டிற்குத் திரும்பவும்பட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புத்திரரோடு யுத்தம் பண்ணப் புறப்படும்படிக்கு, பட்டணங்களிலிருந்து கிபியாவுக்கு வந்து கூட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ாண்முதல் பெயெர்செபாமட்டுமுள்ள இஸ்ரவேல் புத்திரர் அனைவரும் கீலேயாத் தேசத்தாருடன் மிஸ்பாவிலே கர்த்தருக்கு முன்பாக ஏகோபித்து சபையாகக் கூட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புத்திரரோடு யுத்தம் பண்ணப் புறப்படும்படிக்கு, பட்டணங்களிலிருந்து கிபியாவுக்கு வந்து கூட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 கிபியாவுக்குச் செய்ய வேண்டியது என்னவென்றால்: சீட்டுப்போட்டு அதற்கு விரோதமாகப் போவ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பியாவின் குடிகளிலே தெரிந்து கொள்ளப்பட்ட எழுநூறுபேரையல்லாமல் அந்நாளில் பட்டணங்களிலிருந்து வந்து கூடின பட்டயம் உருவுகிற மனுஷரின் இலக்கம் இருபத்தாறாயிரம்பேர் என்று தொகையிடப்ப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பியாவின் குடிகளிலே தெரிந்து கொள்ளப்பட்ட எழுநூறுபேரையல்லாமல் அந்நாளில் பட்டணங்களிலிருந்து வந்து கூடின பட்டயம் உருவுகிற மனுஷரின் இலக்கம் இருபத்தாறாயிரம்பேர் என்று தொகையிடப்பட்ட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ன்யமீன் கோத்திரமான கிபியாபட்டணத்தார் இஸ்ரவேலிலே செய்த எல்லா மதிகேட்டுக்கும் தக்கதாக ஜனங்கள் வந்து செய்யும்படிக்கு, நாம் தானியதவசங்களைச் சம்பாதிக்கிறதற்கு, இஸ்ரவேல் கோத்திரங்களிலெல்லாம் நூறு பேரில் பத்துப்பேரையும், ஆயிரம்பேரில் நூறுபேரையும், பதினாயிரம்பேரில் ஆயிரம்பேரையும், தெரிந்தெடுப்போ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ன்யமீன் கோத்திரமான கிபியாபட்டணத்தார் இஸ்ரவேலிலே செய்த எல்லா மதிகேட்டுக்கும் தக்கதாக ஜனங்கள் வந்து செய்யும்படிக்கு, நாம் தானியதவசங்களைச் சம்பாதிக்கிறதற்கு, இஸ்ரவேல் கோத்திரங்களிலெல்லாம் நூறு பேரில் பத்துப்பேரையும், ஆயிரம்பேரில் நூறுபேரையும், பதினாயிரம்பேரில் ஆயிரம்பேரையும், தெரிந்தெடுப்போம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ன்யமீன் கோத்திரமான கிபியாபட்டணத்தார் இஸ்ரவேலிலே செய்த எல்லா மதிகேட்டுக்கும் தக்கதாக ஜனங்கள் வந்து செய்யும்படிக்கு, நாம் தானியதவசங்களைச் சம்பாதிக்கிறதற்கு, இஸ்ரவேல் கோத்திரங்களிலெல்லாம் நூறு பேரில் பத்துப்பேரையும், ஆயிரம்பேரில் நூறுபேரையும், பதினாயிரம்பேரில் ஆயிரம்பேரையும், தெரிந்தெடுப்போம்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ஜனங்களெல்லாருக்குள்ளும் தெரிந்துகொள்ளப்பட்ட இடதுகை வாக்கான எழுநூறுபேர் இருந்தார்கள்; அவர்கள் அனைவரும் ஒரு மயிரிழையும் தப்பாதபடிக்குக் கவண்கள் எறி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ஜனங்களெல்லாருக்குள்ளும் தெரிந்துகொள்ளப்பட்ட இடதுகை வாக்கான எழுநூறுபேர் இருந்தார்கள்; அவர்கள் அனைவரும் ஒரு மயிரிழையும் தப்பாதபடிக்குக் கவண்கள் எறி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ெல்லாரும் ஒன்றுபோல ஏகோபித்துப் பட்டணத்திற்கு முன்பாகக் கூட்டங்கூட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ாண்முதல் பெயெர்செபாமட்டுமுள்ள இஸ்ரவேல் புத்திரர் அனைவரும் கீலேயாத் தேசத்தாருடன் மிஸ்பாவிலே கர்த்தருக்கு முன்பாக ஏகோபித்து சபையாகக் கூட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ென்யமீன் கோத்திரத்தையல்லாமல் இஸ்ரவேலிலே பட்டயம் உருவுகிற மனுஷர் நாலு லட்சம்பேர் என்று தொகையிடப்பட்டது; இவர்களெல்லாரும் யுத்தவீரராயிரு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ென்யமீன் கோத்திரத்தையல்லாமல் இஸ்ரவேலிலே பட்டயம் உருவுகிற மனுஷர் நாலு லட்சம்பேர் என்று தொகையிடப்பட்டது; இவர்களெல்லாரும் யுத்தவீரராயிரு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றுநூறுபேர் திரும்பிக்கொண்டு ஓடி, வனாந்தரத்திலிருக்கிற ரிம்மோன் கன்மலைக்குப் போய், ரிம்மோன் கன்மலையிலே நாலு மாதம் இ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றுநூறுபேர் திரும்பிக்கொண்டு ஓடி, வனாந்தரத்திலிருக்கிற ரிம்மோன் கன்மலைக்குப் போய், ரிம்மோன் கன்மலையிலே நாலு மாதம் இ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இருந்த இஸ்ரவேலின் கோத்திரத்தார் பென்யமீன் கோத்திரமெங்கும் ஆட்களை அனுப்பி: உங்களுக்குள்ளே நடந்த இந்த அக்கிரமம் என்ன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இருந்த இஸ்ரவேலின் கோத்திரத்தார் பென்யமீன் கோத்திரமெங்கும் ஆட்களை அனுப்பி: உங்களுக்குள்ளே நடந்த இந்த அக்கிரமம் என்ன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புத்திரரான அவர்கள் எழும்பி, தேவனுடைய வீட்டிற்குப் போய்: எங்களில் யார் முந்திப் போய் பென்யமீன் புத்திரரோடு யுத்தம்பண்ண வேண்டும் என்று தேவனிடத்தில் விசாரித்தார்கள்; அதற்குக் கர்த்தர்: யூதா முந்திப் போகவேண்டும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புத்திரரான அவர்கள் எழும்பி, தேவனுடைய வீட்டிற்குப் போய்: எங்களில் யார் முந்திப் போய் பென்யமீன் புத்திரரோடு யுத்தம்பண்ண வேண்டும் என்று தேவனிடத்தில் விசாரித்தார்கள்; அதற்குக் கர்த்தர்: யூதா முந்திப் போகவேண்டும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ஸ்ரவேலரோ பென்யமீன் புத்திரர் மேல் திரும்பி, பட்டணத்தில் மனுஷர் தொடங்கி மிருகங்கள்மட்டும் கண்டவைகள் எல்லாவற்றையும் பட்டயக்கருக்கினால் வெட்டி, கண்ட பட்டணங்களையெல்லாம் அக்கினியால் கொளுத்திப் போட்ட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ஸ்ரவேலரோ பென்யமீன் புத்திரர் மேல் திரும்பி, பட்டணத்தில் மனுஷர் தொடங்கி மிருகங்கள்மட்டும் கண்டவைகள் எல்லாவற்றையும் பட்டயக்கருக்கினால் வெட்டி, கண்ட பட்டணங்களையெல்லாம் அக்கினியால் கொளுத்திப் போ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னங்களின் அதிபதிகளும், இஸ்ரவேலின் சகல கோத்திரத்தாரும் தேவனுடைய ஜனமாகிய சபையாகக் கூடிநின்றார்கள்; அவர்கள் பட்டயம் உருவுகிற நாலு லட்சம் காலாட்கள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ஸ்ரவேல் புத்திரர் காலமே எழுந்து புறப்பட்டு, கிபியாவுக்கு எதிராகப் பாளயமிறங்க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இஸ்ரவேல் மனுஷர் பென்யமீனோடு யுத்தம்பண்ணப் புறப்பட்டு, கிபியாவிலே அவர்களுக்கு எதிராகப் போர் செய்ய அணிவகுத்து நி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இஸ்ரவேல் மனுஷர் பென்யமீனோடு யுத்தம்பண்ணப் புறப்பட்டு, கிபியாவிலே அவர்களுக்கு எதிராகப் போர் செய்ய அணிவகுத்து நி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பென்யமீன் புத்திரர் கிபியாவிலிருந்து புறப்பட்டு, இஸ்ரவேலில் இருபத்தீராயிரம்பேரை அன்றையதினம் தரையிலே விழும்படி சங்கரித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பென்யமீன் புத்திரர் கிபியாவிலிருந்து புறப்பட்டு, இஸ்ரவேலில் இருபத்தீராயிரம்பேரை அன்றையதினம் தரையிலே விழும்படி சங்கரித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ஜனங்கள் தங்களைத் திடப்படுத்திக்கொண்டு, முதல்நாளில் அணிவகுத்து நின்ற ஸ்தலத்திலே, மறுபடியும் போர்செய்ய அணிவகுத்து நி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ஜனங்கள் தங்களைத் திடப்படுத்திக்கொண்டு, முதல்நாளில் அணிவகுத்து நின்ற ஸ்தலத்திலே, மறுபடியும் போர்செய்ய அணிவகுத்து நி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ஜனங்கள் தங்களைத் திடப்படுத்திக்கொண்டு, முதல்நாளில் அணிவகுத்து நின்ற ஸ்தலத்திலே, மறுபடியும் போர்செய்ய அணிவகுத்து நின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போய், கர்த்தருடைய சந்நிதியில் சாயங்காலமட்டும் அழுது: எங்கள் சகோதரராகிய பென்யமீன் புத்திரரோடே திரும்பவும் யுத்தம் கலக்கப்போவோமா என்று கர்த்தரிடத்தில் விசாரித்தார்கள்; அப்பொழுது கர்த்தர்; அவர்களுக்கு விரோதமாய்ப் போங்கள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போய், கர்த்தருடைய சந்நிதியில் சாயங்காலமட்டும் அழுது: எங்கள் சகோதரராகிய பென்யமீன் புத்திரரோடே திரும்பவும் யுத்தம் கலக்கப்போவோமா என்று கர்த்தரிடத்தில் விசாரித்தார்கள்; அப்பொழுது கர்த்தர்; அவர்களுக்கு விரோதமாய்ப் போங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னங்களின் அதிபதிகளும், இஸ்ரவேலின் சகல கோத்திரத்தாரும் தேவனுடைய ஜனமாகிய சபையாகக் கூடிநின்றார்கள்; அவர்கள் பட்டயம் உருவுகிற நாலு லட்சம் காலாட்கள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ுநாளிலே இஸ்ரவேல் புத்திரர் பென்யமீன் புத்திரர் கிட்டச் சேருகிறபோ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ன்யமீன் கோத்திரத்தாரும் அந்நாளிலே கிபியாவிலிருந்து அவர்களுக்கு எதிராகப் புறப்பட்டுவந்து, பின்னும் இஸ்ரவேல் புத்திரரில் பட்டயம் உருவுகிற பதினெண்ணாயிரம்பேரைத் தரையிலே விழும்படி சங்கரித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ஸ்ரவேல் புத்திரராகிய சகல ஜனங்களும் புறப்பட்டு, தேவனுடைய வீட்டிற்குப்போய், அங்கே கர்த்தருடைய சந்நிதியில் அழுது, தரித்திருந்து, அன்று சாயங்காலமட்டும் உபவாசித்து, கர்த்தருடைய சந்நிதியில் சர்வாங்க தகனபலிகளையும் சமாதானபலிகளையும் இட்ட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ஸ்ரவேல் புத்திரராகிய சகல ஜனங்களும் புறப்பட்டு, தேவனுடைய வீட்டிற்குப்போய், அங்கே கர்த்தருடைய சந்நிதியில் அழுது, தரித்திருந்து, அன்று சாயங்காலமட்டும் உபவாசித்து, கர்த்தருடைய சந்நிதியில் சர்வாங்க தகனபலிகளையும் சமாதானபலிகளையும் இட்ட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ஸ்ரவேல் புத்திரராகிய சகல ஜனங்களும் புறப்பட்டு, தேவனுடைய வீட்டிற்குப்போய், அங்கே கர்த்தருடைய சந்நிதியில் அழுது, தரித்திருந்து, அன்று சாயங்காலமட்டும் உபவாசித்து, கர்த்தருடைய சந்நிதியில் சர்வாங்க தகனபலிகளையும் சமாதானபலிகளையும் இட்ட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ிடத்தில் விசாரித்தார்கள்; தேவனுடைய உடன்படிக்கையின் பெட்டி அந்நாட்களில் அங்கே இருந்த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ோனின் குமாரனாகிய எலெயாசாரின் மகன் பினெகாஸ் அந்நாட்களில் அவருடைய சந்நிதியில் நின்றான்; எங்கள் சகோதரராகிய பென்யமீன் புத்திரரோடே பின்னும் யுத்தம்பண்ணப் புறப்படலாமா புறப்படலாகாதா என்று அவர்கள் விசாரித்தார்கள்; அப்பொழுது கர்த்தர்: போங்கள்; நாளைக்கு அவர்களை உங்கள் கையில் ஒப்புக்கொடுப்பே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ோனின் குமாரனாகிய எலெயாசாரின் மகன் பினெகாஸ் அந்நாட்களில் அவருடைய சந்நிதியில் நின்றான்; எங்கள் சகோதரராகிய பென்யமீன் புத்திரரோடே பின்னும் யுத்தம்பண்ணப் புறப்படலாமா புறப்படலாகாதா என்று அவர்கள் விசாரித்தார்கள்; அப்பொழுது கர்த்தர்: போங்கள்; நாளைக்கு அவர்களை உங்கள் கையில் ஒப்புக்கொடுப்பே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இஸ்ரவேல் புத்திரர் கிபியாவைச் சுற்றிலும் பதிவிடையாட்களை வை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ூன்றாம்நாளிலே பென்யமீன் புத்திரருக்கு விரோதமாய்ப் போய், முன் இரண்டுதரம் செய்ததுபோல, கிபியாவுக்குச் சமீபமாய்ப் போருக்கு அணிவகுத்து நி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புத்திரர் மிஸ்பாவுக்கு வந்த செய்தியைப் பென்யமீன் புத்திரர் கேள்விப்பட்டார்கள்; அந்த அக்கிரமம் நடந்தது எப்படி, சொல்லுங்கள் என்று இஸ்ரவேல் புத்திரர் கே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ூன்றாம்நாளிலே பென்யமீன் புத்திரருக்கு விரோதமாய்ப் போய், முன் இரண்டுதரம் செய்ததுபோல, கிபியாவுக்குச் சமீபமாய்ப் போருக்கு அணிவகுத்து நின்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ென்யமீன் புத்திரர் ஜனத்திற்கு விரோதமாய்ப் புறப்பட்டுப் பட்டணத்தை விட்டு, அப்பாலே வந்து, வெளியிலே பெத்தேலுக்கும் கிபியாவுக்கும் போகிற இரண்டு வழிகளில் இஸ்ரவேல் ஜனத்தில் ஏறக்குறைய முப்பது பேரை, முதல் இரண்டுதரம் செய்தது போல, வெட்டவும் கொல்லவும் தொடங்கி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ென்யமீன் புத்திரர் ஜனத்திற்கு விரோதமாய்ப் புறப்பட்டுப் பட்டணத்தை விட்டு, அப்பாலே வந்து, வெளியிலே பெத்தேலுக்கும் கிபியாவுக்கும் போகிற இரண்டு வழிகளில் இஸ்ரவேல் ஜனத்தில் ஏறக்குறைய முப்பது பேரை, முதல் இரண்டுதரம் செய்தது போல, வெட்டவும் கொல்லவும் தொடங்கின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ென்யமீன் புத்திரர் ஜனத்திற்கு விரோதமாய்ப் புறப்பட்டுப் பட்டணத்தை விட்டு, அப்பாலே வந்து, வெளியிலே பெத்தேலுக்கும் கிபியாவுக்கும் போகிற இரண்டு வழிகளில் இஸ்ரவேல் ஜனத்தில் ஏறக்குறைய முப்பது பேரை, முதல் இரண்டுதரம் செய்தது போல, வெட்டவும் கொல்லவும் தொடங்கின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ுன்போல நமக்கு முன்பாக முறிய அடிக்கப்படுகிறார்கள் என்று பென்யமீன்புத்திரர் சொன்னார்கள்; இஸ்ரவேல் புத்திரரோ: அவர்களைப் பட்டணத்தை விட்டு அப்பாலேயிருக்கிற வழிகளிலே வரப்பண்ணும்படிக்கு, நாம் ஓடவேண்டும் என்று சொல்லியிரு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ுன்போல நமக்கு முன்பாக முறிய அடிக்கப்படுகிறார்கள் என்று பென்யமீன்புத்திரர் சொன்னார்கள்; இஸ்ரவேல் புத்திரரோ: அவர்களைப் பட்டணத்தை விட்டு அப்பாலேயிருக்கிற வழிகளிலே வரப்பண்ணும்படிக்கு, நாம் ஓடவேண்டும் என்று சொல்லியி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இஸ்ரவேல் மனுஷர் எல்லாரும் தங்கள் ஸ்தானத்திலிருந்து எழும்பி, பாகால்தாமாரிலே யுத்தத்திற்கு அணிவகுத்து நின்றார்கள்; இஸ்ரவேலரில் கிபியாவின் பள்ளத்தாக்கிலே பதிவிருந்தவர்கள் தங்கள் ஸ்தானத்திலிருந்து புறப்பட்டு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இஸ்ரவேல் மனுஷர் எல்லாரும் தங்கள் ஸ்தானத்திலிருந்து எழும்பி, பாகால்தாமாரிலே யுத்தத்திற்கு அணிவகுத்து நின்றார்கள்; இஸ்ரவேலரில் கிபியாவின் பள்ளத்தாக்கிலே பதிவிருந்தவர்கள் தங்கள் ஸ்தானத்திலிருந்து புறப்பட்ட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ில் எல்லா இஸ்ரவேலிலும் தெரிந்துகொள்ளப்பட்ட பதினாயிரம்பேர் கிபியாவுக்கு எதிரே வந்தார்கள்; யுத்தம் பலத்தது; ஆனாலும் தங்களுக்கு விக்கினம் நேரிட்டது என்று அவர்கள் அறியாதிர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் இஸ்ரவேலுக்கு முன்பாகப் பென்யமீனை முறிய அடித்தார்; அந்நாளிலே இஸ்ரவேல் புத்திரர் பென்யமீனிலே பட்டயம் உருவுகிற ஆட்களாகிய இருபத்தையாயிரத்து நூறுபேரைச் சங்கர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புத்திரர் மிஸ்பாவுக்கு வந்த செய்தியைப் பென்யமீன் புத்திரர் கேள்விப்பட்டார்கள்; அந்த அக்கிரமம் நடந்தது எப்படி, சொல்லுங்கள் என்று இஸ்ரவேல் புத்திரர் கே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் இஸ்ரவேலுக்கு முன்பாகப் பென்யமீனை முறிய அடித்தார்; அந்நாளிலே இஸ்ரவேல் புத்திரர் பென்யமீனிலே பட்டயம் உருவுகிற ஆட்களாகிய இருபத்தையாயிரத்து நூறுபேரைச் சங்கரித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் இஸ்ரவேலுக்கு முன்பாகப் பென்யமீனை முறிய அடித்தார்; அந்நாளிலே இஸ்ரவேல் புத்திரர் பென்யமீனிலே பட்டயம் உருவுகிற ஆட்களாகிய இருபத்தையாயிரத்து நூறுபேரைச் சங்கரித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ஸ்ரவேலர் கிபியாவுக்கு அப்பாலே வைத்த பதிவிடையை நம்பியிருந்தபடியினாலே, பென்யமீனருக்கு இடம் கொடுத்தார்கள்; அதினாலே அவர்கள் முறிய அடிக்கப்படுகிறார்கள் என்று பென்யமீன் புத்திரருக்குக் காணப்பட்ட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ஸ்ரவேலர் கிபியாவுக்கு அப்பாலே வைத்த பதிவிடையை நம்பியிருந்தபடியினாலே, பென்யமீனருக்கு இடம் கொடுத்தார்கள்; அதினாலே அவர்கள் முறிய அடிக்கப்படுகிறார்கள் என்று பென்யமீன் புத்திரருக்குக் காணப்பட்ட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திவிடையிருந்தவர்கள் தீவிரமாய்க் கிபியாவின்மேல் பாய்ந்து பரவி, பட்டணத்தில் இருக்கிறவர்களெல்லாரையும் பட்டயக்கருக்கினால் வெட்டின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திவிடையிருந்தவர்கள் தீவிரமாய்க் கிபியாவின்மேல் பாய்ந்து பரவி, பட்டணத்தில் இருக்கிறவர்களெல்லாரையும் பட்டயக்கருக்கினால் வெட்டின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ட்டணத்திலிருந்து மகா பெரிய புகையை எழும்பப்பண்ணுவதே இஸ்ரவேலருக்கும் பதிவிடைக்காரருக்கும் குறிக்கப்பட்ட அடையாளமாயிருந்தத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ட்டணத்திலிருந்து மகா பெரிய புகையை எழும்பப்பண்ணுவதே இஸ்ரவேலருக்கும் பதிவிடைக்காரருக்கும் குறிக்கப்பட்ட அடையாளமாயிருந்த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ையால் இஸ்ரவேலர் யுத்தத்திலே பின்வாங்கினபோது, பென்யமீனர்: முந்தின யுத்தத்தில் நடந்ததுபோல, அவர்கள் நமக்கு முன்பாக முறிய அடிக்கப்படுகிறார்களே என்று சொல்லி, இஸ்ரவேலரில் ஏறக்குறைய முப்பதுபேரை வெட்டவும் கொல்லவும் தொடங்கின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ையால் இஸ்ரவேலர் யுத்தத்திலே பின்வாங்கினபோது, பென்யமீனர்: முந்தின யுத்தத்தில் நடந்ததுபோல, அவர்கள் நமக்கு முன்பாக முறிய அடிக்கப்படுகிறார்களே என்று சொல்லி, இஸ்ரவேலரில் ஏறக்குறைய முப்பதுபேரை வெட்டவும் கொல்லவும் தொடங்க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ொலைசெய்யப்பட்ட ஸ்திரீயின் புருஷனாகிய லேவியன் மாறுத்தரமாக: நானும் என் மறுமனையாட்டியும் பென்யமீன் நாட்டிலுள்ள கிபியாவிலே இராத்தங்க வந்தோம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ையால் இஸ்ரவேலர் யுத்தத்திலே பின்வாங்கினபோது, பென்யமீனர்: முந்தின யுத்தத்தில் நடந்ததுபோல, அவர்கள் நமக்கு முன்பாக முறிய அடிக்கப்படுகிறார்களே என்று சொல்லி, இஸ்ரவேலரில் ஏறக்குறைய முப்பதுபேரை வெட்டவும் கொல்லவும் தொடங்கின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ட்டணத்திலிருந்து புகையானது ஸ்தம்பம்போல உயர எழும்பினபோது, பென்யமீனர் பின்னாகப் பார்த்தார்கள்; இதோ, பட்டணத்தின் அக்கினிஜுவாலை வானபரியந்தம் எழும்பிற்ற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ட்டணத்திலிருந்து புகையானது ஸ்தம்பம்போல உயர எழும்பினபோது, பென்யமீனர் பின்னாகப் பார்த்தார்கள்; இதோ, பட்டணத்தின் அக்கினிஜுவாலை வானபரியந்தம் எழும்பிற்று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இஸ்ரவேலர் திரும்பிக் கொண்டார்கள்; பென்யமீன் மனுஷரோ, தங்களுக்கு விக்கினம் நேரிட்டதைக் கண்டு திகைத்து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இஸ்ரவேலர் திரும்பிக் கொண்டார்கள்; பென்யமீன் மனுஷரோ, தங்களுக்கு விக்கினம் நேரிட்டதைக் கண்டு திகைத்து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ஸ்ரவேல் புத்திரரைவிட்டு, வனாந்தரத்திற்குப் போகிற வழிக்கு நேராய்த் திரும்பி ஓடிப்போனார்கள்; ஆனாலும் யுத்தம் அவர்களைத் தொடர்ந்தது; பட்டணங்களில் இருந்தவர்களும் தங்கள் நடுவே அகப்பட்டவர்களைக் கொன்றுபோட்ட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ப்படியே பென்யமீனரை வளைந்து கொண்டு துரத்தி, கிபியாவுக்குக் கிழக்குப்புறமாக வருமட்டும், அவர்களை லேசாய் மிதித்துப்போட்ட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ப்படியே பென்யமீனரை வளைந்து கொண்டு துரத்தி, கிபியாவுக்குக் கிழக்குப்புறமாக வருமட்டும், அவர்களை லேசாய் மிதித்துப்போட்ட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ினால் பென்யமீனரிலே பதினெண்ணாயிரம்பேர் விழுந்தார்கள்; அவர்களெல்லாரும் பலவான்களாயிருந்த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ற்றவர்கள் விலகி, வனாந்தரத்தில் இருக்கிற ரிம்மோன் கன்மலைக்கு ஓடிப்போனார்கள்; அவர்களில் இன்னும் ஐயாயிரம்பேரை வழிகளிலே கொன்று, மற்றவர்களைக் கீதோம்மட்டும் பின் தொடர்ந்து, அவர்களில் இரண்டாயிரம் பேரை வெட்டிப்போ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ொலைசெய்யப்பட்ட ஸ்திரீயின் புருஷனாகிய லேவியன் மாறுத்தரமாக: நானும் என் மறுமனையாட்டியும் பென்யமீன் நாட்டிலுள்ள கிபியாவிலே இராத்தங்க வந்தோம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ற்றவர்கள் விலகி, வனாந்தரத்தில் இருக்கிற ரிம்மோன் கன்மலைக்கு ஓடிப்போனார்கள்; அவர்களில் இன்னும் ஐயாயிரம்பேரை வழிகளிலே கொன்று, மற்றவர்களைக் கீதோம்மட்டும் பின் தொடர்ந்து, அவர்களில் இரண்டாயிரம் பேரை வெட்டிப்போட்ட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ற்றவர்கள் விலகி, வனாந்தரத்தில் இருக்கிற ரிம்மோன் கன்மலைக்கு ஓடிப்போனார்கள்; அவர்களில் இன்னும் ஐயாயிரம்பேரை வழிகளிலே கொன்று, மற்றவர்களைக் கீதோம்மட்டும் பின் தொடர்ந்து, அவர்களில் இரண்டாயிரம் பேரை வெட்டிப்போட்ட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வ்விதமாய் பென்யமீனரில் அந்நாளில் விழுந்தவர்களெல்லாரும் இருபத்தையாயிரம் பேர்; அவர்களெல்லாரும் பட்டயம் உருவுகிற பலவான்களாயிருந்தார்க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வ்விதமாய் பென்யமீனரில் அந்நாளில் விழுந்தவர்களெல்லாரும் இருபத்தையாயிரம் பேர்; அவர்களெல்லாரும் பட்டயம் உருவுகிற பலவான்கள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ದರೆ ಗಿಬೆಯ ಪಟ್ಟಣದವರು ನನಗೆ ವಿರೋಧವಾಗಿ ಎದ್ದು ನಾನು ಇಳಿದಿದ್ದ ಮನೆ ಯನ್ನು ರಾತ್ತಿಯಲ್ಲಿ ಮುತ್ತಿ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ನ್ನು ಕೊಂದು ಹಾಕುವದಕ್ಕೆ ಆಲೋಚಿಸಿ ನನ್ನ ಉಪಪತ್ನಿಯನ್ನು ಕುಂದಿಸಿದರು; ಅವಳು ಸತ್ತುಹೋ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ರು ಇಸ್ರಾಯೇಲಿನಲ್ಲಿ ದುಷ್ಕರ್ಮವನ್ನೂ ಬುದ್ಧಿಹೀನವಾದ ಕೆಲಸವನ್ನೂ ಮಾಡಿದ್ದರಿಂದ ನಾನು ನನ್ನ ಉಪಪತ್ನಿ 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ಡಿದು ಅವಳನ್ನು ಕಡಿದು ಇಸ್ರಾಯೇಲಿನ ಬಾಧ್ಯತೆಯಾದ ಸೀಮೆಯೆಲ್ಲಾದರಲ್ಲಿ ಕಳುಹಿಸ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ಇಗೋ, ನೀವೆಲ್ಲರು ಇಸ್ರಾಯೇಲ್‌ ಮಕ್ಕಳಾಗಿದ್ದೀರಿ; ನಿಮ್ಮ ಮಾತನ್ನೂ ಆಲೋಚನೆಯನ್ನೂ ಇಲ್ಲಿ ಹೇಳಿ ಕೊಡ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ಗಿಬೆಯದಲ್ಲಿರುವ ಬೆಲಿಯಾಳನ ಮಕ್ಕಳಾದ ಆ ಮನುಷ್ಯರನ್ನು ನಾವು ಕೊಲೆಮಾಡಿ ಕೆಟ್ಟತನವನ್ನು ಇಸ್ರಾಯೇಲಿ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ಹಾಕುವ ಹಾಗೆ ಅವರನ್ನು ಒಪ್ಪಿಸಿಕೊಡಿರಿ ಎಂದು ಹೇಳಬೇಕ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ಸಮಸ್ತ ಜನವೂ ಒಬ್ಬ ಮನುಷ್ಯನ ಹಾಗೆ ಎದ್ದು ನಮ್ಮಲ್ಲಿ ಯಾವನೂ ತನ್ನ ಡೇರೆಗೆ ಹೋಗದಿರಲಿ. ಮತ್ತು ತನ್ನ ಮನ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ಕೂಡ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ದರೆ ಬೆನ್ಯಾವಿಾನನ ಮಕ್ಕಳು ಇಸ್ರಾಯೇಲ್‌ ಮಕ್ಕಳಾದ ತಮ್ಮ ಸಹೋದರರ ಮಾತನ್ನು ಕೇಳುವುದಕ್ಕೆ ಮನಸ್ಸಿ ಲ್ಲ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ಇಸ್ರಾಯೇಲ್‌ ಮಕ್ಕಳೆಲ್ಲರು ಹೊರಟು ಗಿಲ್ಯಾದು ಸಹಿತವಾಗಿ ದಾನ್‌ ಪಟ್ಟಣವು ಮೊದಲುಗೊಂಡು ಬೇರ್ಷೆಬದ ಮಟ್ಟಿಗೂ ಸಭೆ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್‌ ಮಕ್ಕಳ ಸಂಗಡ ಯುದ್ಧಮಾಡು ವದಕ್ಕೆ ಹೊರಡುವ ಹಾಗೆ ಪಟ್ಟಣಗಳಿಂದ ಗಿಬೆಯಲ್ಲಿ ಬಂದು ಕೂ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ಈಗ ನಾವು ಗಿಬೆಯಕ್ಕೆ ಮಾಡುವದು ಇದೇ: ಅದಕ್ಕೆ ವಿರೋಧವಾಗಿ ಚೀಟುಗಳು ಬಿದ್ದ ಪ್ರಕಾರ ಹೋಗೋಣ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ಗಿಬೆಯದ ನಿವಾಸಿಗಳಲ್ಲಿ ಆದು ಕೊಳ್ಳಲ್ಪಟ್ಟ ಏಳುನೂರು ಜನರಾಗಿ ಎಣಿಸಲ್ಪಟ್ಟವರ ಹೊರತಾಗಿ ಪಟ್ಟಣಗಳಿಂದ ಬಂದು ಕೂಡಿದ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ತ್ತಿ ಹಿಡಿಯುವ ಮನುಷ್ಯರಾದ ಬೆನ್ಯಾವಿಾನನ ಮಕ್ಕಳು ಆ ಕಾಲದಲ್ಲಿ ಇಪ್ಪತ್ತಾರು ಸಾವಿರ ಜನರಾಗಿ ಎಣಿಸ ಲ್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ರೆ ಬೆನ್ಯಾವಿಾನನ ಗೋತ್ರದವರಾದ ಗಿಬೆಯವರು ಇಸ್ರಾ ಯೇಲಿನಲ್ಲಿ ಮಾಡಿದ ಸಮಸ್ತ ಬುದ್ಧಿಹೀನವಾದ ಕೆಲಸಕ್ಕೆ ತಕ್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ಾರ ಮಾಡುವ ಹಾಗೆ ನಾವು ಆಹಾರವನ್ನು ತಕ್ಕೊಂಡು ಬರುವದಕ್ಕೆ ಇಸ್ರಾಯೇಲಿನ ಸಕಲ ಗೋತ್ರಗಳಲ್ಲಿ ನೂರಕ್ಕೆ ಹತ್ತ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ವಿರಕ್ಕೆ ನೂರು, ಹತ್ತು ಸಾವಿರಕ್ಕೆ ಸಾವಿರ ಜನರನ್ನು ತೆಗೆದುಕೊಂಡು ಕಳುಹಿಸ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ಈ ಸಮಸ್ತ ಜನರಲ್ಲಿ ಆದುಕೊಳ್ಳಲ್ಪಟ್ಟ ಏಳುನೂರು ಜನರು ಬಲಗೈ ಅಭ್ಯಾಸವಿಲ್ಲದವರಾಗಿ ದ್ದರು. ಅವರೆಲ್ಲರೂ ಒಂದು ಕೂದಲೆಳ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ಪ್ಪದ ಹಾಗೆ ಕವಣೆಯಿಂದ ಕಲ್ಲೆಸೆಯುವವರ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ಹೀಗೆಯೇ ಇಸ್ರಾಯೇಲ್‌ ಮನು ಷ್ಯರೆಲ್ಲರೂ ಒಬ್ಬ ಮನುಷ್ಯನ ಹಾಗೆ ಬಂಧಿಸಲ್ಪಟ್ಟು ಆ ಪಟ್ಟಣದ ಮುಂದೆ ಕೂ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ಬ್ಬ ಮನುಷ್ಯನ ಹಾಗೆ ಮಿಚ್ಪೆಯಲ್ಲಿ ಕರ್ತನ ಮುಂದೆ ಕೂಡಿಕೊಂಡ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ಬೆನ್ಯಾ ವಿಾನನವರ ಹೊರತು ಇಸ್ರಾಯೇಲ್ಯರಲ್ಲಿ ಕತ್ತಿ ಹಿಡಿ ಯುವ ಮನುಷ್ಯರು ನಾಲ್ಕು ಲಕ್ಷ ಜನರೆಂದು ಎಣಿಸ ಲ್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ವರೆಲ್ಲರೂ ಯುದ್ಧದ ಮನುಷ್ಯರ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ಆದರೆ ಆರು ನೂರು ಮಂದಿ ತಿರುಗಿಕೊಂಡು ಅರಣ್ಯದಲ್ಲಿರುವ ರಿಮ್ಮೋನ್‌ ಬೆಟ್ಟಕ್ಕೆ ಓಡಿಹೋಗಿ ರಿಮ್ಮೋನ್‌ ಗುಡ್ಡ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ಲ್ಕು ತಿಂಗಳು ವಾಸವ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ಲ್ಲಿಂದ ಇಸ್ರಾಯೇಲ್‌ ಗೋತ್ರಗಳು ಬೆನ್ಯಾ ವಿಾನನ ಸಮಸ್ತ ಗೋತ್ರದಲ್ಲಿ ದೂತರನ್ನು ಕಳುಹಿಸಿ -- ನಿಮ್ಮಲ್ಲಿ ಮಾಡಿದ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ತನವೇನ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ಗ ಇಸ್ರಾಯೇಲಿನ ಮಕ್ಕಳು ಎದ್ದು ದೇವರ ಮನೆಗೆ ಹೋಗಿ ತಮ್ಮಲ್ಲಿ ಮೊದಲು ಬೆನ್ಯಾವಿಾನನ ಮಕ್ಕಳ ಸಂಗಡ ಯುದ್ಧಮಾಡುವ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 ಬೇಕಾ ದವರು ಯಾರೆಂದು ದೇವರನ್ನು ಕೇಳಿದರು. ಅದಕ್ಕೆ ಕರ್ತನು -- ಯೊಹೂದ ಕುಲದವರು ಮೊದಲು ಹೋಗಬೇಕ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ಇಸ್ರಾಯೇಲ್‌ ಜನರು ಬೆನ್ಯಾವಿಾನನ ಮಕ್ಕಳ ಮೇಲೆ ತಿರಿಗಿ ಹೋಗಿ ಪಟ್ಟಣದಲ್ಲಿ ಜನರನ್ನೂ ಪಶು ಗಳನ್ನೂ ಕೈ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ಕ್ಕಿದ್ದೆಲ್ಲವನ್ನೂ ಕತ್ತಿಯಿಂದ ಹೊಡೆದು ತಾವು ಹೋದ ಸಮಸ್ತ ಪಟ್ಟಣಗಳನ್ನು ಬೆಂಕಿಯಿಂದ ಸುಟ್ಟು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ದಲ್ಲದೆ ಇಸ್ರಾಯೇಲಿನ ಸಮಸ್ತ ಗೋತ್ರಗಳಾದ ಸಮಸ್ತ ಜನರ ಮುಖ್ಯಸ್ಥರು ಬಿಚ್ಚು ಕತ್ತಿ ಹಿಡಿದುಕೊಂಡ ನಾಲ್ಕು ಲಕ್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ಗ ಇಸ್ರಾಯೇಲಿನ ಮಕ್ಕಳು ಉದಯದಲ್ಲಿ ಎದ್ದು ಗಿಬೆಯಕ್ಕೆ ಎದುರಾಗಿ ದಂಡಿ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ಸ್ರಾಯೇಲಿನ ಮನುಷ್ಯರು ಬೆನ್ಯಾ ವಿಾನನ ಸಂಗಡ ಯುದ್ಧಮಾಡುವದಕ್ಕೆ ಹೊರಟರು; ಇಸ್ರಾಯೇಲಿನ ಮನುಷ್ಯರು ಗಿಬೆಯ ಬಳ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ುದ್ಧಕ್ಕೆ ವ್ಯೂಹಕ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ಬೆನ್ಯಾವಿಾನನ ಮಕ್ಕಳು ಗಿಬೆಯದಿಂದ ಹೊರಟು ಇಸ್ರಾಯೇಲ್ಯರಲ್ಲಿ ಇಪ್ಪತ್ತೆರಡು ಸಾವಿರ ಜನರನ್ನು ಆ ದಿನ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ಲಕ್ಕೆ ಬೀಳುವಂತೆ ಸಂಹರ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ಇಸ್ರಾಯೇಲ್‌ ಮನುಷ್ಯರಾದ ಜನರು ಬಲ ಗೊಂಡು ಮೊದಲನೇ ದಿನ ಯುದ್ಧಕ್ಕೆ ವ್ಯೂಹಕಟ್ಟಿದ ಸ್ಥಳದಲ್ಲಿ ತಿರಿಗಿ ವ್ಯೂ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ಟ್ಟಿದರು. (ಇಸ್ರಾಯೇಲ್‌ ಮಕ್ಕಳು ಕರ್ತನ ಬಳಿಗೆ ಹೋಗಿ ಆತನ ಮುಂದೆ ಸಾಯಂಕಾಲದ ವರೆಗೆ ಅತ್ತು--ನಮ್ಮ ಸಹೋದರ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ನ್ಯಾವಿಾನನ ಮಕ್ಕಳ ಸಂಗಡ ಯುದ್ಧಮಾಡುವದಕ್ಕೆ ಹೋಗಬೇಕೋ ಎಂದು ಕರ್ತನನ್ನು 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ದಕ್ಕೆ ಕರ್ತನು--ಅವನ ಮೇಲೆ ಹೋಗಿರಿ ಅಂದನು). ಎರಡನೇ ದಿನದಲ್ಲಿ ಇಸ್ರಾಯೇಲ್‌ ಮನು ಷ್ಯರು ಬೆನ್ಯಾವಿಾನನ ಮಕ್ಕ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ಲಾಳುಗಳು ದೇವರ ಸಭೆಯಾದ ಜನರಲ್ಲಿಗೆ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ಗ ಬೆನ್ಯಾವಿಾನನವರು ಆ ಎರಡನೇ ದಿನದಲ್ಲಿ ಗಿಬೆಯ ದಲ್ಲಿಂದ ಅವರಿಗೆ ಎದುರಾಗಿ ಹೊರಟು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ಇನ್ನೂ ಇಸ್ರಾಯೇಲ್‌ ಮಕ್ಕಳಲ್ಲಿ ಕತ್ತಿ ಹಿಡಿಯುವ ಹದಿನೆಂಟು ಸಾವಿರ ಜನರನ್ನು ನೆಲಕ್ಕೆ ಉರುಳ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ಇಸ್ರಾಯೇಲ್‌ ಮಕ್ಕಳೆಲ್ಲರೂ ಸಮಸ್ತ ಜನರೂ ಹೊರಟು ದೇವರ ಮನೆಗೆ ಬಂದು ಅತ್ತು ಅಲ್ಲಿ ಕರ್ತನ ಮುಂದೆ ಕುಳಿತುಕೊಂಡು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ಯಂಕಾಲದ ವರೆಗೆ ಉಪವಾಸವಾಗಿದ್ದು ಕರ್ತ ನಿಗೆ ದಹನಬಲಿಗಳನ್ನೂ ಸಮಾಧಾನದಬಲಿಗಳನ್ನೂ ಕರ್ತನ ಮುಂದೆ ಅರ್ಪಿಸಿದರು. ಯಾಕ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 ದಿವಸಗಳಲ್ಲಿ ದೇವರ ಒಡಂಬಡಿಕೆಯ ಮಂಜೂಷವು ಅಲ್ಲಿದ್ದದರ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ರೋನನ ಮೊಮ್ಮಗನೂ ಎಲ್ಲಾಜಾರನ ಮಗನೂ ಆದ ಫೀನೆಹಾಸನು ಅವರ ಮುಂದೆ ನಿಂತಿದ್ದರಿಂದಲೂ, ಇಸ್ರಾಯೇಲ್‌ ಮಕ್ಕಳು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ಮ್ಮ ಸಹೋದರನಾದ ಬೆನ್ಯಾವಿಾನನ ಮಕ್ಕಳಿಗೆ ವಿರೋಧವಾಗಿ ಇನ್ನೂ ಯುದ್ಧಮಾಡುವದಕ್ಕೆ ಹೋಗ ಬೇಕೋ ಬೇಡವೋ ಎಂದು ದೇ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 ಕೊಂಡರು. ಕರ್ತನು--ಹೋಗಿರಿ; ನಾಳೆ ಅವರನ್ನು ನಿಮ್ಮ ಕೈಯಲ್ಲಿ ಒಪ್ಪಿಸಿಕೊಡ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ಇಸ್ರಾಯೇಲ್ಯರು ಗಿಬೆಯದ ಸುತ್ತಲೂ ಹೊಂಚಿ ನೋಡುವವರನ್ನ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ಮೂರನೇ ದಿನದಲ್ಲಿ ಇಸ್ರಾಯೇಲ್‌ ಮಕ್ಕಳು ಬೆನ್ಯಾವಿಾನನ ಮಕ್ಕಳಿಗೆ ಎದುರಾಗಿ ಹೋಗಿ ಮೊದಲು ಎರಡು ಸಾರಿ ಮಾಡಿದ ಹಾಗೆ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ಸ್ರಾ ಯೇಲ್‌ ಮಕ್ಕಳು ಮಿಚ್ಪೆಗೆ ಬಂದ ವರ್ತಮಾನವನ್ನು ಬೆನ್ಯಾವಿಾನನ ಮಕ್ಕಳು ಕೇಳಿದರು). ಆಗ ಇಸ್ರಾ ಯೇಲ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ಿಬೆಯದ ಸವಿಾಪದಲ್ಲಿ ವ್ಯೂಹವನ್ನು ಕ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ಗ ಬೆನ್ಯಾವಿಾನನ ಮಕ್ಕಳು ಇಸ್ರಾ ಯೇಲ್‌ ಜನಕ್ಕೆ ಎದುರಾಗಿ ಹೊರಟು ಪಟ್ಟಣದ ಬಳಿಯಿಂದ ಹೊರಬಂದು ಅಡವಿಯಲ್ಲಿ ಹೆದ್ದಾ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ದ ಬೇತೇಲಿಗೂ ಗಿಬೆಯಕ್ಕೂ ಹೋಗುವ ಎರಡು ಮಾರ್ಗಗಳಲ್ಲಿ ಇಸ್ರಾಯೇಲ್‌ ಜನರೊಳಗೆ ಮೊದಲಿನ ಹಾಗೆಯೇ ಹೆಚ್ಚು ಕಡಿಮೆ ಮೂವ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ನ್ನು ಹೊಡೆದು ಕೊಲ್ಲಲಾರಂಭಿಸಿ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ಬೆನ್ಯಾವಿಾನನ ಮಕ್ಕಳು--ಅವರು ಮೊದಲಿನ ಹಾಗೆಯೇ ನಮ್ಮ ಮುಂದೆ ಮುರಿಯಲ್ಪಡುತ್ತಾರೆ ಅಂದುಕೊಂಡರು. ಆದರೆ ಇಸ್ರಾಯೇಲ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ಕಳು--ಅವರನ್ನು ಪಟ್ಟಣದ ಬಳಿಯಿಂದ ಹೆದ್ದಾರಿಗಳಿಗೆ ಎಳಕೊಳ್ಳುವ ಹಾಗೆ ನಾವು ಓಡಿಹೋಗೋಣ ಎಂದು ಅಂದು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ಇಸ್ರಾಯೇಲ್‌ ಮಕ್ಕಳೆಲ್ಲರೂ ತಮ್ಮ ಸ್ಥಳದಲ್ಲಿಂದ ಎದ್ದು ಬಾಳ್‌ತಾಮರಿನಲ್ಲಿ ವ್ಯೂಹವನ್ನು ಕಟ್ಟಿದರು. ಆಗ ಗಿಬೆಯ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ವಿಯಲ್ಲಿ ಹೊಂಚಿ ನೋಡುತ್ತಿದ್ದ ಇಸ್ರಾಯೇಲ್ಯರು ಹೊರಟು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ಅವರಲ್ಲಿ ಆದುಕೊಳ್ಳಲ್ಪಟ್ಟ ಹತ್ತು ಸಾವಿರ ಮನುಷ್ಯರು ಗಿಬೆಯಕ್ಕೆ ವಿರೋಧವಾಗಿ ಬಂದರು. ಯುದ್ಧವು ಘೋರ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ಆದರೆ ಅವರು ತಮಗೆ ಕೇಡು ಸವಿಾಪವಾಗಿತ್ತೆಂದು ಅರಿಯದೆ ಇದ್ದರು. ಆಗ ಕರ್ತನು ಇಸ್ರಾಯೇಲಿನ ಮುಂದೆ ಬೆನ್ಯಾವಿಾನ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ಕಳು--ನೀವು ಮಾತನಾಡಿರಿ; ಆ ಕೆಟ್ಟತನವು ಹೇಗೆ ಆಯಿತು?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ಡೆದನು. ಆ ದಿನದಲ್ಲಿ ಇಸ್ರಾಯೇಲ್‌ ಮಕ್ಕಳು ಬೆನ್ಯಾವಿಾನ್ಯರಲ್ಲಿ ಕತ್ತಿ ಹಿಡಿ ಯುವವರಾದ ಇಪ್ಪತ್ತೈದು ಸಾವಿರದ ನೂ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 ರನ್ನು ನಾಶ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ಹೀಗೆ ಬೆನ್ಯಾವಿಾನನ ಮಕ್ಕಳು ತಾವು ಹೊಡೆಯಲ್ಪಟ್ಟಿದೇವೆಂದು ಕಂಡರು; ಯಾಕಂದರೆ ಇಸ್ರಾಯೇಲ್‌ ಮನುಷ್ಯರು ಗಿಬೆಯ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ಯಲ್ಲಿ ಹೊಂಚು ಹಾಕುವದಕ್ಕೆ ಇಟ್ಟವರನ್ನು ನಂಬಿದ್ದದರಿಂದ ಬೆನ್ಯಾವಿಾನ್ಯರಿಗೆ ಸ್ಥಳವ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ಆಗ ಹೊಂಚುಹಾಕಿಕೊಂಡಿದ್ದವರು ತೀವ್ರವಾಗಿ ಗಿಬೆಯಕ್ಕೆ ಹೋದರು. ಹೊಂಚುಹಾಕಿದ್ದವರು ಸಾಲಾಗಿ ಹೊರ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ದಲ್ಲಿರುವವರೆಲ್ಲರನ್ನು ಕತ್ತಿಯಿಂದ ಹೊಡೆ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ಇಸ್ರಾಯೇಲ್‌ ಮನುಷ್ಯರು ಹೊಂಚು ಹಾಕಿಕೊಂಡಿದ್ದವರ ಸಂಗಡ ನೇಮಿಸಿಕೊಂಡ ಗುರುತೇ ನಂದರೆ, ಪಟ್ಟಣದಲ್ಲಿಂದ ಮಹಾದೊಡ್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ಗೆಯನ್ನು ಏಳಮಾಡುವ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ಇಸ್ರಾಯೇಲ್‌ ಮನುಷ್ಯರು ಯುದ್ಧದಲ್ಲಿ ಹಿಂದೆಗೆದಾಗ ಬೆನ್ಯಾವಿಾನ್ಯರು ಇಸ್ರಾ ಯೇಲ್ಯರನ್ನು ಹೊಡೆಯುವ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ರಂಭಿಸಿ ಅವರಲ್ಲಿ ಹೆಚ್ಚುಕಡಿಮೆ ಮೂವತ್ತು ಜನರನ್ನು ಕೊಂದಾಗ ಮೊದಲು ಯುದ್ಧದಲ್ಲಿ ಆದ ಹಾಗೆ ನಿಶ್ಚಯವಾಗಿ ಅವರು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ಯಾವನ ಹೆಂಡತಿ ಕೊಲ್ಲಲ್ಪಟ್ಟಳೋ ಆ ಪುರುಷನಾದ ಲೇವಿಯನು ಅವರಿಗೆ ಪ್ರತ್ಯುತ್ತರ ಕೊಟ್ಟು--ನಾನು ಬೆನ್ಯಾವಿಾನನ ಊರ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ದೆ ಮುರಿಯಲ್ಪಡುತ್ತಾರೆ ಅಂದು 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ಆದರೆ ಪಟ್ಟಣದೊಳಗಿಂದ ಅಗ್ನಿ ಜ್ವಾಲೆಯು ಹೊಗೆಯ ಸ್ತಂಭ ಸಹಿತವಾಗಿ ಏಳುವದಕ್ಕೆ ಪ್ರಾರಂಭಿಸಿತು. ಬೆನ್ಯಾವಿಾನ್ಯ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ಂದಕ್ಕೆ ಅದನ್ನು ತಿರುಗಿ ನೋಡಿದಾಗ ಇಗೋ, ಪಟ್ಟಣದ ಜ್ವಾಲೆಯು ಆಕಾಶಕ್ಕೆ ಏರ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ಇಸ್ರಾಯೇಲ್‌ ಮನುಷ್ಯರು ತಿರುಗಿ ಕೊಂಡು ಬಂದಾಗ ಬೆನ್ಯಾವಿಾನನ ಜನರು ತಲ್ಲಣ ಗೊಂಡರು. ತಮ್ಮ ಮೇಲೆ ಕೇ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ಪ್ತವಾಯಿತೆಂದು ಕಂಡರು. ಆದದರಿಂದ ಅವರು ಇಸ್ರಾಯೇಲ್‌ ಮನು ಷ್ಯರ ಮುಂದೆ ಅರಣ್ಯದ ಮಾರ್ಗಕ್ಕೆ ತಿರುಗಿಕೊಂಡು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ಆದರೆ ಯುದ್ಧವು ಅವರನ್ನು ಹಿಡಿ ಯಿತು. ಪಟ್ಟಣದಿಂದ ಹೊರಟು ಬರುವ ಜನರನ್ನು ಮಧ್ಯದಲ್ಲೇ ಕೊಂದುಹಾಕ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ಹೀಗೆ ಬೆನ್ಯಾ ವಿಾನ್ಯರನ್ನು ಸುತ್ತಲೂ ಮುತ್ತಿಕೊಂಡು ಅವರನ್ನು ಹಿಂದಟ್ಟಿ, ಗಿಬೆಯಕ್ಕೆ ಮೂಡಣ ದಿಕ್ಕಿನಲ್ಲಿ ಸಾವಕಾ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ಲ್ಲದೆ ತುಳಿದುಹಾಕ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ಬೆನ್ಯಾವಿಾನ್ಯರಲ್ಲಿ ಹದಿನೆಂಟು ಸಾವಿರ ಜನರು ಬಿದ್ದರು. ಇವರೆಲ್ಲರೂ ಪರಾಕ್ರಮಶಾಲಿಗಳ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ಆದರೆ ಅವರು ತಿರುಗಿ ಕೊಂಡು ಅರಣ್ಯದಲ್ಲಿರುವ ರಿಮ್ಮೋನ್‌ ಬಂಡೆಗೆ ಓಡಿ ಹೋದರು. ಅದರಲ್ಲಿ ಐದು ಸಾವಿರ ಜನ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ಿಬೆಯಕ್ಕೆ ನನ್ನ ಉಪಪತ್ನಿ ಸಹಿತವಾಗಿ ಇಳುಕೊಳ್ಳು ವದಕ್ಕೆ ಬಂ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ದ್ದಾರಿ ಗಳಲ್ಲಿ ಹಕ್ಕಲಾರಿಸಿ ಕೊಂದುಹಾಕಿದರು. ಕಡಿಮೆಯ ವರನ್ನು ಗಿದೋಮಿನ ವರೆಗೆ ಹಿಂದಟ್ಟಿ ಅವರಲ್ಲಿ ಎರಡು ಸಾವಿ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ರನ್ನು ವಧ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ಹೀಗೆಯೇ ಬೆನ್ಯಾವಿಾನ್ಯರೊಳಗೆ ಆ ದಿವಸದಲ್ಲಿ ಬಿದ್ದವರೆಲ್ಲರೂ ಕತ್ತಿ ಹಿಡಿಯುವ ಇಪ್ಪತ್ತೈದು ಸಾವಿರ ಜನರು. ಇವ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್ಲರೂ ಪರಾಕ್ರಮಶಾಲಿಗಳ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2026-07-31T15:48:53Z</dcterms:created>
  <dcterms:modified xsi:type="dcterms:W3CDTF">2026-07-31T15:48:53Z</dcterms:modified>
  <dc:title>நியாயாதிபதிகள்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