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ூழ்நிலை உனக்காய் மாறும் –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த்த தோல்விகள் மற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க் கோட்டை விழுந்திடும்-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த்தது வந்து ச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ூடிய கதவு திற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நிற்கும் தடைகள் வில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ன் நாட்கள் நீ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வெளிச்சம் உன்மேல் உத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னால்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உனக்கு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னால்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உனக்கு திற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தர்கள் சேனை இற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யுத்தம் உனக்காய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வெற்றி யாவும்-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ய் வந்து ச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2026-09-16T16:05:03Z</dcterms:created>
  <dcterms:modified xsi:type="dcterms:W3CDTF">2026-09-16T16:05:03Z</dcterms:modified>
  <dc:title>துதிப் பாடல்கள் : 491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