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ூழ்நிலை உனக்காய் மாறும் – ந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ித்த தோல்விகள் மற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க் கோட்டை விழுந்திடும்- ந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ித்தது வந்து சே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ூடிய கதவு திற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 நிற்கும் தடைகள் வில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ின் நாட்கள் நீ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வெளிச்சம் உன்மேல் உத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த்தினால் ஒ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் உனக்கு நட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த்தினால் ஒ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வாழ்வு உனக்கு திற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ூதர்கள் சேனை இற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யுத்தம் உனக்காய் நட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ன் வெற்றி யாவும்-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மாய் வந்து சே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2026-07-30T21:38:51Z</dcterms:created>
  <dcterms:modified xsi:type="dcterms:W3CDTF">2026-07-30T21:38:51Z</dcterms:modified>
  <dc:title>துதிப் பாடல்கள் : 491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