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ிருங்கள் மகிழ்ந்திருங்கள்
கர்த்தரில் மகிழ்ந்திருங்கள் (2)
இதயத்தின் வேண்டுதல் நிறைவேற்றுவார்
நம் இதயத்தின் வேண்டுதல் நிறைவேற்றுவார்
அல்லேலூயா அல்லேலூயா அலே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லைகளை விரிவாக்குவார்
தொல்லைகள் போக்கிடுவார் (2)
எல்லாமே நமக்கு தந்திடுவார்
இனி தோல்வியில்லை தோல்வியில்லை
வெற்றி வெற்றியே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யரங்களை நீக்கிடுவார்
காயங்கள் ஆற்றிடுவார் (2)
பயங்களை போக்கி நடத்திடுவார்
இனி தோல்வியில்லை தோல்வியில்லை
வெற்றி வெற்றியே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சிகளை பொழிந்திடுவார்
சந்தோஷம் தந்திடுவார் (2)
கரங்களைப் பிடித்து நடத்திடுவார்
இனி தோல்வியில்லை தோல்வியில்லை
வெற்றி வெற்றியே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2026-07-30T14:14:08Z</dcterms:created>
  <dcterms:modified xsi:type="dcterms:W3CDTF">2026-07-30T14:14:08Z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