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ர் யாரோ வாழ்விலே
சிலுவையைக் கண்டீரோ
சிலுவைக்காய் பணி செய்ய வாரீரோ? 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ேசங்கள் சந்திக்க தேவையை நிரப்ப
பாசம் கொண்டு பின்னே வருவோன் யார்? (2)
என்னைப்போல் தன்னையும் நித்தமும் வெறுத்து
சிலுவையை எடுத்து வருவோன் யார்? (2)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வம் உலகைப் பலமாக மூடுது
பக்தர் பலர்கூட சோர்புற்றார் (2)
தீர்க்க தரிசனம் கூறியவர்கூட
பின் வாங்கி இந்நாளில் போய்விட்டார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உலகைப் பகைத்து, பாவத்தை வெறுத்து
பரிசுத்தப் போர் செய்யச் செல்வோன் யார் (2)
சிலுவையின் மேன்மைக்காய் சிறுமை அடைவோரை
ஆசீர்வதிப்பதென் கடன் அல்லோ! (2)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2026-07-25T11:42:30Z</dcterms:created>
  <dcterms:modified xsi:type="dcterms:W3CDTF">2026-07-25T11:42:30Z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