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ினாலே நீங்கள் சோதிக்கப்படுவீர்கள்; உங்கள் சகோதரனை அழைத்துவரும்படி உங்களில் ஒருவனை அனுப்புங்கள்; உங்களிடத்தில் உண்மையுண்டோ இல்லையோ என்று உங்கள் வார்த்தைகள் சோதிக்கப்படுமளவும், நீங்கள் காவலில் இருக்கவேண்டும்; இல்லாவிட்டால், நீங்கள் வேவுகாரர்தான் என்று பார்வோனின் ஜீவனைக்கொண்டு ஆணையிட்டுச் சொல்லுகிறேன் என்று சொல்ல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எல்லாரையும் மூன்றுநாள் காவலிலே வை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ூன்றாம் நாளிலே யோசேப்பு அவர்களை நோக்கி: நான் தேவனுக்குப் பயப்படுகிறவன்; நீங்கள் உயிரோடே இருக்கும்படிக்கு ஒன்று செய்ய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நிஜஸ்தரானால், சகோதரராகிய உங்களில் ஒருவன் காவற் கூடத்தில் கட்டுண்டிருக்கட்டும்; மற்றவர்கள் புறப்பட்டு, பஞ்சத்தினால் வருந்துகிற உங்கள் குடும்பத்துக்குத் தானியம் கொண்டுபோய்க் கொடுத்த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நிஜஸ்தரானால், சகோதரராகிய உங்களில் ஒருவன் காவற் கூடத்தில் கட்டுண்டிருக்கட்டும்; மற்றவர்கள் புறப்பட்டு, பஞ்சத்தினால் வருந்துகிற உங்கள் குடும்பத்துக்குத் தானியம் கொண்டுபோய்க் கொடு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இளைய சகோதரனை என்னிடத்துக்கு அழைத்துக்கொண்டுவாருங்கள்; அப்பொழுது உங்கள் வார்த்தைகள் மெய்யென்று விளங்கும்; நீங்கள் சாவதில்லை என்றான். அவர்கள் அப்படிச் செய்கிறதற்கு இசைந்த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இளைய சகோதரனை என்னிடத்துக்கு அழைத்துக்கொண்டுவாருங்கள்; அப்பொழுது உங்கள் வார்த்தைகள் மெய்யென்று விளங்கும்; நீங்கள் சாவதில்லை என்றான். அவர்கள் அப்படிச் செய்கிறதற்கு இசைந்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கள்: அப்படியல்ல, ஆண்டவனே, உமது அடியாராகிய நாங்கள் தானியம் கொள்ள வந்த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சகோதரனுக்கு நாம் செய்த துரோகம் நம்மேல் சுமந்தது; அவன் நம்மைக் கெஞ்சி வேண்டிக்கொண்டபோது, அவனுடைய மன வியாகுலத்தை நாம் கண்டும், அவனுக்குச் செவிகொடாமற்போனோமே; ஆகையால் இந்த ஆபத்து நமக்கு நேரிட்டது என்று ஒருவரை ஒருவர் பார்த்துச் சொல்லிக்கொண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ூபன் அவர்களைப் பார்த்து: இளைஞனுக்கு விரோதமாகப் பாவஞ்செய்யாதிருங்கள் என்று நான் உங்களுக்குச் சொல்லவில்லையா? நீங்கள் கேளாமற்போனீர்கள்; இப்பொழுது, இதோ, அவன் இரத்தப்பழி நம்மிடத்தில் வாங்கப்படுகிறது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ரூபன் அவர்களைப் பார்த்து: இளைஞனுக்கு விரோதமாகப் பாவஞ்செய்யாதிருங்கள் என்று நான் உங்களுக்குச் சொல்லவில்லையா? நீங்கள் கேளாமற்போனீர்கள்; இப்பொழுது, இதோ, அவன் இரத்தப்பழி நம்மிடத்தில் வாங்கப்படுகிறது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சேப்பு துபாசியைக்கொண்டு அவர்களிடத்தில் பேசினபடியால், தாங்கள் சொன்னது அவனுக்குத் தெரியும் என்று அறியாதி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அவர்களை விட்டு அப்புறம் போய் அழுது, திரும்ப அவர்களிடத்தில் வந்து, அவர்களோடே பேசி, அவர்களில் சிமியோனைப் பிடித்து, அவர்கள் கண்களுக்கு முன்பாகக் கட்டுவ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அவர்களை விட்டு அப்புறம் போய் அழுது, திரும்ப அவர்களிடத்தில் வந்து, அவர்களோடே பேசி, அவர்களில் சிமியோனைப் பிடித்து, அவர்கள் கண்களுக்கு முன்பாகக் கட்டுவ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, அவர்கள் சாக்குகளைத் தானியத்தால் நிரப்பவும், அவர்கள் பணத்தைத் திரும்ப அவனவன் சாக்கிலே போடவும், வழிக்கு வேண்டிய ஆகாரத்தைக் கொடுக்கவும் யோசேப்பு கட்டளையிட்டான்; அப்படியே அவர்களுக்குச் செய்ய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அந்தத் தானியத்தைத் தங்கள் கழுதைகள்மேல் ஏற்றிக்கொண்டு, அவ்விடம்விட்டுப் புறப்பட்டுப் 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ங்கள் எல்லாரும் ஒரு தகப்பனுடைய பிள்ளைகள்; நாங்கள் நிஜஸ்தர்; உமது அடியார் வேவுகாரர் அல்ல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ங்குகிற இடத்திலே அவர்களில் ஒருவன் தன் கழுதைக்குத் தீவனம்போடத் தன் சாக்கைத் திறந்தபோது, சாக்கின் வாயிலே தன் பணம் இருக்கிறதைக் கண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ங்குகிற இடத்திலே அவர்களில் ஒருவன் தன் கழுதைக்குத் தீவனம்போடத் தன் சாக்கைத் திறந்தபோது, சாக்கின் வாயிலே தன் பணம் இருக்கிறதைக் கண்ட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சகோதரரைப் பார்த்து, என் பணம் திரும்ப வந்திருக்கிறது; இதோ, அது என் சாக்கிலே இருக்கிறது என்றான். அப்பொழுது அவர்களுடைய இருதயம் சோர்ந்துபோய், அவர்கள் பயந்து, ஒருவரை ஒருவர் பார்த்து, தேவன் நமக்கு இப்படிச் செய்தது என்ன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ன் சகோதரரைப் பார்த்து, என் பணம் திரும்ப வந்திருக்கிறது; இதோ, அது என் சாக்கிலே இருக்கிறது என்றான். அப்பொழுது அவர்களுடைய இருதயம் சோர்ந்துபோய், அவர்கள் பயந்து, ஒருவரை ஒருவர் பார்த்து, தேவன் நமக்கு இப்படிச் செய்தது என்ன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கானான் தேசத்திலுள்ள தங்கள் தகப்பனாகிய யாக்கோபினிடத்தில் வந்து, தங்களுக்குச் சம்பவித்தவைகளையெல்லாம் அவனுக்கு அறிவ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கானான் தேசத்திலுள்ள தங்கள் தகப்பனாகிய யாக்கோபினிடத்தில் வந்து, தங்களுக்குச் சம்பவித்தவைகளையெல்லாம் அவனுக்கு அறிவித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சத்துக்கு அதிபதியாயிருக்கிறவன் எங்களை தேசத்தை வேவுபார்க்க வந்தவர்கள் என்று எண்ணி எங்களோடே கடினமாய்ப் பேச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ாங்களோ அவனை நோக்கி: நாங்கள் நிஜஸ்தர், வேவுகாரர் அல்ல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ங்கள் பன்னிரண்டு சகோதரர், ஒரு தகப்பன் புத்திரர், ஒருவன் காணாமற்போனான், இளையவன் இப்பொழுது கானான் தேசத்தில் எங்கள் தகப்பனிடத்தில் இருக்கிறான் என்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ங்கள் பன்னிரண்டு சகோதரர், ஒரு தகப்பன் புத்திரர், ஒருவன் காணாமற்போனான், இளையவன் இப்பொழுது கானான் தேசத்தில் எங்கள் தகப்பனிடத்தில் இருக்கிறான் என்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: அப்படியல்ல, தேசம் எங்கே திறந்து கிடக்கிறது என்று பார்க்கவே வந்தீர்கள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தேசத்தின் அதிபதியானவன்: நீங்கள் நிஜஸ்தர் என்பதை நான் அறியும்படி உங்கள் சகோதரரில் ஒருவனை நீங்கள் என்னிடத்தில் விட்டு, பஞ்சத்தினால் வருந்துகிற உங்கள் குடும்பத்துக்குத் தானியம் வாங்கிக்கொண்டுபோய்க் கொடு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தேசத்தின் அதிபதியானவன்: நீங்கள் நிஜஸ்தர் என்பதை நான் அறியும்படி உங்கள் சகோதரரில் ஒருவனை நீங்கள் என்னிடத்தில் விட்டு, பஞ்சத்தினால் வருந்துகிற உங்கள் குடும்பத்துக்குத் தானியம் வாங்கிக்கொண்டுபோய்க் கொடு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உங்கள் இளைய சகோதரனை என்னிடத்தில் அழைத்துக்கொண்டுவாருங்கள்; அதினாலே நீங்கள் வேவுகாரர் அல்ல, நிஜஸ்தர் என்பதை நான் அறிந்துகொண்டு, உங்கள் சகோதரனை விடுதலை செய்வேன்; நீங்கள் இந்தத்தேசத்திலே வியாபாரமும் பண்ணலாம் என்றான் என்று சொன்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தங்கள் சாக்குகளிலுள்ள தானியத்தைக் கொட்டுகையில், இதோ, அவனவன் சாக்கிலே அவனவன் பணமுடிப்பு இருந்தது; அந்தப் பணமுடிப்புகளை அவர்களும் அவர்கள் தகப்பனும் கண்டு பய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கள் தங்கள் சாக்குகளிலுள்ள தானியத்தைக் கொட்டுகையில், இதோ, அவனவன் சாக்கிலே அவனவன் பணமுடிப்பு இருந்தது; அந்தப் பணமுடிப்புகளை அவர்களும் அவர்கள் தகப்பனும் கண்டு பய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தகப்பனாகிய யாக்கோபு அவர்களை நோக்கி: என்னைப் பிள்ளையற்றவனாக்குகிறீர்கள்; யோசேப்பும் இல்லை, சிமியோனும் இல்லை, பென்யமீனையும் கொண்டுபோகப் பார்க்கிறீர்கள்; இதெல்லாம் எனக்கு விரோதமாய் நேரிடுகிறது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கள் தகப்பனாகிய யாக்கோபு அவர்களை நோக்கி: என்னைப் பிள்ளையற்றவனாக்குகிறீர்கள்; யோசேப்பும் இல்லை, சிமியோனும் இல்லை, பென்யமீனையும் கொண்டுபோகப் பார்க்கிறீர்கள்; இதெல்லாம் எனக்கு விரோதமாய் நேரிடுகிறது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ரூபன் தன் தகப்பனைப் பார்த்து, அவனை என் கையில் ஒப்புவியும், நான் அவனைத் திரும்ப உம்மிடத்தில் கொண்டுவருவேன்; அவனைக் கொண்டுவராவிட்டால், என் இரண்டு குமாரரையும் கொன்றுபோடும் என்று சொன்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ரூபன் தன் தகப்பனைப் பார்த்து, அவனை என் கையில் ஒப்புவியும், நான் அவனைத் திரும்ப உம்மிடத்தில் கொண்டுவருவேன்; அவனைக் கொண்டுவராவிட்டால், என் இரண்டு குமாரரையும் கொன்றுபோடும் என்று சொன்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தற்கு அவன்: என் மகன் உங்களோடேகூடப் போவதில்லை; அவன் தமையன் இறந்துபோனான், இவன் ஒருவன் மீதியாயிருக்கிறான்; நீங்கள் போகும் வழியில் இவனுக்கு மோசம் நேரிட்டால், நீங்கள் என் நரைமயிரைச் சஞ்சலத்தோடே பாதாளத்தில் இறங்கப் பண்ணுவீர்கள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லே தானியம் உண்டென்று யாக்கோபு அறிந்து, தன் குமாரரை நோக்கி: நீங்கள் ஒருவர் முகத்தை ஒருவர் பார்த்துக்கொண்டிருக்கிறது என்ன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லே தானியம் உண்டென்று யாக்கோபு அறிந்து, தன் குமாரரை நோக்கி: நீங்கள் ஒருவர் முகத்தை ஒருவர் பார்த்துக்கொண்டிருக்கிறது என்ன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ே தானியம் உண்டென்று கேள்விப்படுகிறேன்; நாம் சாகாமல் உயிரோடிருக்கும்படி நீங்கள் அவ்விடத்துக்குப் போய் நமக்காகத் தானியம் கொள்ளுங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கிப்திலே தானியம் உண்டென்று கேள்விப்படுகிறேன்; நாம் சாகாமல் உயிரோடிருக்கும்படி நீங்கள் அவ்விடத்துக்குப் போய் நமக்காகத் தானியம் கொள்ளுங்கள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ோசேப்பின் சகோதரர் பத்துப்பேர் தானியங்கொள்ள எகிப்துக்குப் போ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் தம்பியாகிய பென்யமீனுக்கு ஏதோ மோசம் வரும் என்று சொல்லி, யாக்கோபு அவனை அவன் சகோதரரோடு அனுப்பவில்லை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ோசேப்பின் தம்பியாகிய பென்யமீனுக்கு ஏதோ மோசம் வரும் என்று சொல்லி, யாக்கோபு அவனை அவன் சகோதரரோடு அனுப்பவில்லை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னான் தேசத்திலே பஞ்சம் உண்டாயிருந்தபடியால், தானியம் கொள்ளப்போகிறவர்களுடனேகூட இஸ்ரவேலின் குமாரரும் போ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ர்கள்: உமது அடியாராகிய நாங்கள் பன்னிரண்டு சகோதரர்; கானான் தேசத்தில் இருக்கிற ஒரு தகப்பன் புத்திரர்; இளையவன் இப்பொழுது எங்கள் தகப்பனிடத்தில் இருக்கிறான்; ஒருவன் காணாமற்போனான்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னான் தேசத்திலே பஞ்சம் உண்டாயிருந்தபடியால், தானியம் கொள்ளப்போகிறவர்களுடனேகூட இஸ்ரவேலின் குமாரரும் போ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 அத்தேசத்துக்கு அதிபதியாயிருந்து, தேசத்தின் ஜனங்கள் யாவருக்கும் விற்றான். யோசேப்பின் சகோதரர் வந்து, முகங்குப்புறத் தரையிலே விழுந்து அவனை வணங்கின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ேப்பு அத்தேசத்துக்கு அதிபதியாயிருந்து, தேசத்தின் ஜனங்கள் யாவருக்கும் விற்றான். யோசேப்பின் சகோதரர் வந்து, முகங்குப்புறத் தரையிலே விழுந்து அவனை வணங்கின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ேப்பு அவர்களைப் பார்த்து, தன் சகோதரர் என்று அறிந்துகொண்டான்; அறிந்தும் அறியாதவன்போலக் கடினமாய் அவர்களோடே பேசி: நீங்கள் எங்கேயிருந்து வந்தீர்கள் என்று கேட்டான்; அதற்கு அவர்கள்: கானான் தேசத்திலிருந்து தானியம் கொள்ள வந்தோம்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ேப்பு அவர்களைத் தன் சகோதரர் என்று அறிந்தும், அவர்கள் அவனை அறியவ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அவர்களைக் குறித்துத் தான் கண்ட சொப்பனங்களை நினைத்து, அவர்களை நோக்கி: நீங்கள் வேவுகாரர், தேசம் எங்கே திறந்து கிடக்கிறது என்று பார்க்க வந்தீர்கள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சேப்பு அவர்களைக் குறித்துத் தான் கண்ட சொப்பனங்களை நினைத்து, அவர்களை நோக்கி: நீங்கள் வேவுகாரர், தேசம் எங்கே திறந்து கிடக்கிறது என்று பார்க்க வந்தீர்கள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ோசேப்பு அவர்களை நோக்கி: உங்களை வேவுகாரர் என்று நான் சொன்னது சரி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இளைய சகோதரன் இங்கே வந்தாலொழிய நீங்கள் இங்கேயிருந்து புறப்படுவது இல்லை என்று பார்வோனின் ஜீவனைக்கொண்டு ஆணையிட்டுச் சொல்லுகி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இளைய சகோதரன் இங்கே வந்தாலொழிய நீங்கள் இங்கேயிருந்து புறப்படுவது இல்லை என்று பார்வோனின் ஜீவனைக்கொண்டு ஆணையிட்டுச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ಿಮ್ಮಲ್ಲಿ ಒಬ್ಬನನ್ನು ಕಳುಹಿಸಿರಿ; ಅವನು ನಿಮ್ಮ ಸಹೋದರ ನನ್ನು ಕರಕೊಂಡು ಬರಲಿ. ಆದರೆ ನೀವು ಸೆರೆಮ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ಲ್ಲಿರಬೇಕು. ಹೀಗೆ ನಿಮ್ಮಲ್ಲಿ ಸತ್ಯವು ಉಂಟೋ ಇಲ್ಲವೋ ಎಂದು ನಿಮ್ಮ ಮಾತುಗಳು ಪರೀಕ್ಷಿಸಲ್ಪಡು ವವು. ಇಲ್ಲದ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ಫರೋಹನ ಜೀವದಾಣೆ ನಿಶ್ಚಯವಾಗಿ ನೀವು ಗೂಢಚಾರರ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ಯೋಸೇಫನು ಎಲ್ಲರನ್ನು ಒಟ್ಟಿಗೆ ಮೂರು ದಿನಗಳು ಸೆರೆಯಲ್ಲ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ಮೂರನೆಯ ದಿನದಲ್ಲಿ ಯೋಸೇಫನು ಅವರಿಗೆ--ಇದನ್ನು ಮಾಡಿ ಬದುಕಿರಿ, ಯಾಕಂದರೆ ನಾನು ದೇವರಿಗೆ ಭಯಪಡುವವನಾ ಗ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ನೀವು ಸತ್ಯವಂತರಾಗಿದ್ದರೆ ನಿಮ್ಮ ಸಹೋದರರಲ್ಲಿ ಒಬ್ಬನು ನೀವು ಇದ್ದ ಸೆರೆಮನೆಯಲ್ಲಿ ಬಂಧಿಸಲ್ಪಡಲಿ. ಆದರ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ಮನೆಗಳ ಕ್ಷಾಮಕ್ಕೆ ಧಾನ್ಯವನ್ನು ತಕ್ಕೊಂಡು ಹೋಗ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ಿಮ್ಮ ತಮ್ಮನನ್ನು ನನ್ನ ಬಳಿಗೆ ಕರತನ್ನಿರಿ. ಆಗ ನಿಮ್ಮ ಮಾತುಗಳು ಸತ್ಯವೆಂದು ದೃಢವಾಗುವವು, ನೀವು ಸಾಯದೆ ಇರುವಿ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 ಅವರು ಹಾಗೆಯೇ 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ಅವರು--ನಿಶ್ಚಯವಾಗಿ ನಮ್ಮ ಸಹೋದರನ ಅಪರಾಧವು ನಮ್ಮ ಮೇಲೆ ಇದೆ. ಅವನು ನಮ್ಮನ್ನು ಬೇಡಿಕೊಂಡಾಗ ಅವನ ಪ್ರಾ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ದ ಕ್ಕವರು--ಅಲ್ಲ, ನಮ್ಮ ಒಡೆಯಾ, ನಿನ್ನ ದಾಸರಾದ ನಾವು ಆಹಾರವನ್ನು ಕೊಂಡುಕೊಳ್ಳುವದಕ್ಕಾಗಿ ಬಂದ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ಕಟವನ್ನು ನೋಡಿಯೂ ಕೇಳದೆ ಹೋದೆವು. ಆದಕಾರಣ ಈ ಸಂಕಟವು ನಮ್ಮ ಮೇಲೆ ಬಂದಿತು ಎಂದು ಅಂದ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ರೂಬೇನನು ಅವರಿಗೆ ಪ್ರತ್ಯುತ್ತರವಾಗಿ--ಆ ಹುಡುಗನಿಗೆ ಏನೂ ಕೇಡುಮಾಡಬೇಡಿರಿ ಎಂದು ನಾನು ನಿಮಗೆ ಹೇಳಿ ದಾಗ್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ಕೇಳಲಿಲ್ಲ. ಆದದರಿಂದ ಈಗ ಇಗೋ, ಅವನ ರಕ್ತವು ನಮ್ಮ ಮೇಲೆ ಇದ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ದರೆ ಅವನು ಅವರು ಆಡಿದ್ದನ್ನು ತಿಳಿದುಕೊಳ್ಳುತ್ತಾನೆಂದು ಅವರಿಗೆ ಗೊತ್ತಾಗಲಿಲ್ಲ; ದ್ವಿಭಾಷೆಯಿಂದ ಅವರ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ಗ ಅವನು ಅವರ ಕಡೆಯಿಂದ ಹೊರಟುಹೋಗಿ ಅತ್ತು ಮತ್ತೆ ಅವರ ಬಳಿಗೆ ಬಂದು ಅವರ ಸಂಗಡ ಮಾತನಾಡಿ ಅವರಲ್ಲಿ ಸಿಮೆಯೋನ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ಡಿಸಿ ಅವರ ಕಣ್ಣೆದುರಿನಲ್ಲಿ ಬಂಧಿಸಿ ಸೆರೆಯಲ್ಲಿ ಹಾಕಿಸಿದನು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ತರುವಾಯ ಯೋಸೇಫನು ಧಾನ್ಯವನ್ನು ತುಂಬಿಸ ಬೇಕೆಂದೂ ಒಬ್ಬೊಬ್ಬನ ಚೀಲದಲ್ಲಿ ಅವನವನ ಹಣವನ್ನು ತಿರಿಗಿ ಇಡಬೇಕೆ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ದಿಗೋಸ್ಕರ ಅವರಿಗೆ ಆಹಾರ ಸರಬರಾಜು ಮಾಡಬೇಕೆಂದೂ ಆಜ್ಞಾಪಿಸಿದನು. ಹೀಗೆಯೇ ಅವನು ಅವರಿಗೆ ಮಾಡ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ಅವರು ತಮ್ಮ ಧಾನ್ಯವನ್ನು ಕತ್ತೆಗಳ ಮೇಲೆ ಹೇರಿಕೊಂಡು ಅಲ್ಲಿಂದ ಹೋಗಿ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ನಾವೆಲ್ಲರೂ ಒಬ್ಬ ಮನುಷ್ಯನ ಕುಮಾರರಾಗಿದ್ದು ಸತ್ಯವಂತರಾಗಿದ್ದೇವೆ. ಆದದರಿಂದ ನಿನ್ನ ದಾಸರು ಗೂಢಚಾರರಲ್ಲ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ಒಬ್ಬನು ತನ್ನ ಕತ್ತೆಗೆ ಆಹಾರವನ್ನು ಕೊಡುವದಕ್ಕಾಗಿ ವಸತಿ ಗೃಹದಲ್ಲಿ ತನ್ನ ಚೀಲವನ್ನು ಬಿಚ್ಚಿದಾಗ ಇಗೋ, ಚೀಲ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ಯಿಯಲ್ಲಿಟ್ಟಿದ ತನ್ನ ಹಣವನ್ನು ಕ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ನು ತನ್ನ ಸಹೋದರರಿಗೆ--ನನ್ನ ಹಣವು ಹಿಂದಕ್ಕೆ ಕೊಡಲ್ಪಟ್ಟಿದೆ. ಇಗೋ, ಅದು ನನ್ನ ಚೀಲದಲ್ಲಿದೆ ಅಂದಾಗ ಅವರಿಗೆ ಹೃದ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ಗ್ಗಿ ದಂತಾಗಿ ಹೆದರಿ ಒಬ್ಬರಿಗೊಬ್ಬರು--ದೇವರು ನಮಗೆ ಮಾಡಿದ್ದೇನ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ರು ಕಾನಾನ್‌ ದೇಶಕ್ಕೆ ತಮ್ಮ ತಂದೆಯಾದ ಯಾಕೋಬನ ಬಳಿಗೆ ಬಂದು ತಮಗೆ ಸಂಭವಿಸಿದ್ದೆಲ್ಲ ವನ್ನು ಅವನಿಗೆ ತಿಳ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 ದೇಶದ ಪ್ರಭುವಾಗಿರುವ ಮನುಷ್ಯನು ನಮ್ಮ ಸಂಗಡ ಕಠಿಣವಾಗಿ ಮಾತನಾಡಿ ಗೂಢಚಾರ ರನ್ನಾಗಿ ನಮ್ಮನ್ನು ಎಣ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ನಾವು ಅವ ನಿಗೆ--ನಾವು ಗೂಢಚಾರರಲ್ಲ, ಸತ್ಯವಂತ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ನಾವು ಒಬ್ಬನೇ ತಂದೆಗೆ ಹುಟ್ಟಿದ ಹನ್ನೆರಡು ಮಂದಿ ಸಹೋದರರಾಗಿದ್ದೇವೆ; ಒಬ್ಬನು ಇಲ್ಲ; ಚಿಕ್ಕವನು ಇಂದು ನಮ್ಮ ತಂದ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ಕಾನಾನ್‌ ದೇಶದಲ್ಲಿ ಇದ್ದಾನೆ ಅಂ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ರೆ ಅವನು ಅವರಿಗೆ--ಇಲ್ಲ, ದೇಶದ ಒಳಗುಟ್ಟನ್ನು ನೀವು ತಿಳುಕೊಳ್ಳುವದಕ್ಕೋಸ್ಕರವೇ ಬಂದಿದ್ದೀ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ಗ ದೇಶದ ಪ್ರಭುವಾಗಿರುವ ಆ ಮನುಷ್ಯನು--ನೀವು ಯಥಾರ್ಥರೆಂದು ನಾನು ಇದರ ಮೂಲಕ ತಿಳುಕೊಳ್ಳುವೆನು. ನೀವ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ರಲ್ಲಿ ಒಬ್ಬನನ್ನು ನನ್ನ ಬಳಿಯಲ್ಲಿಟ್ಟು ನಿಮ್ಮ ಮನೆಯ ಕ್ಷಾಮಕ್ಕೆ ಅವಶ್ಯವಾದದ್ದನ್ನು ತಕ್ಕೊಂಡುಹೋಗ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ನಿಮ್ಮ ಚಿಕ್ಕ ತಮ್ಮನನ್ನು ನನ್ನ ಬಳಿಗೆ ತನ್ನಿರಿ, ಆಗ ನೀವು ಗೂಢಚಾರರಲ್ಲವೆಂದೂ ಯಥಾರ್ಥ ರೆಂದೂ ತಿಳುಕೊಂಡು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ನನ್ನು ನಿಮಗೆ ಒಪ್ಪಿಸುವೆನು. ಆಗ ನೀವು ದೇಶದಲ್ಲಿ ವ್ಯಾಪಾರ ಮಾಡಬಹುದು ಎಂದು ಹೇಳಿದನ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ಇದಲ್ಲದೆ ಅವರು ತಮ್ಮ ಚೀಲಗಳನ್ನು ಬರಿದು ಮಾಡುತ್ತಿದ್ದಾಗ ಇಗೋ, ಅವನವನ ಹಣದ ಗಂಟು ಅವನವನ ಚೀಲದಲ್ಲಿ ಇತ್ತು. ಅವ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ತಂದೆಯೂ ಆ ಹಣದ ಗಂಟುಗಳನ್ನು ನೋಡಿ ಭಯ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ಆಗ ಅವರ ತಂದೆಯಾದ ಯಾಕೋಬನು ಅವರಿಗೆ--ನನ್ನನ್ನು ಮಕ್ಕಳಿಲ್ಲದವ ನನ್ನಾಗಿ ಮಾಡಿದ್ದೀರಿ. ಯೋಸೇಫನೂ ಇಲ್ಲ, ಸಿಮೆಯೋನ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ಲ್ಲ, ಬೆನ್ಯಾವಿಾನನ್ನೂ ಕರಕೊಂಡು ಹೋಗುವದಕ್ಕಿದ್ದೀರಿ. ಇವುಗಳೆಲ್ಲಾ ನನಗೆ ವಿರೋಧವಾಗಿವ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ರೂಬೇನನು ತನ್ನ ತಂದೆಗೆ--ನಾನು ಅವನನ್ನು ನಿನ್ನ ಬಳಿಗೆ ತಾರದೆ ಹೋದರೆ ನನ್ನ ಇಬ್ಬರು ಕುಮಾರರನ್ನು ಕೊಂದುಬಿಡು.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ನನ್ನ ಕೈಯಲ್ಲಿ ಒಪ್ಪಿಸು. ನಾನು ಅವನನ್ನು ನಿನ್ನ ಬಳಿಗೆ ತಿರಿಗಿ ತರ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ದಕ್ಕವರು--ನಿನ್ನ ದಾಸರಾದ ನಾವು ಹನ್ನೆರಡು ಮಂದಿ ಸಹೋದರರು; ನಾವು ಕಾನಾನ್‌ ದೇಶದಲ್ಲಿರುವ ಒಬ್ಬ ಮನುಷ್ಯನ ಮಕ್ಕ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ಆದರೆ ಅವನು--ನನ್ನ ಮಗನು ನಿಮ್ಮ ಸಂಗಡ ಹೋಗಬಾರದು; ಅವನ ಅಣ್ಣನು ಸತ್ತುಹೋಗಿ ಅವನೊಬ್ಬನೇ ಉಳಿದಿದ್ದಾನೆ; ನೀವು ಹೋಗ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್ಗದಲ್ಲಿ ಇವನಿಗೆ ಕೇಡು ಬಂದರೆ ಮುದಿ ಪ್ರಾಯದಲ್ಲಿ ನನ್ನನ್ನು ದುಃಖದಿಂದ ಸಮಾಧಿಗೆ ಹೋಗುವಂತೆ ಮಾಡುವ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ಐಗುಪ್ತದಲ್ಲಿ ಧಾನ್ಯ ಉಂಟೆಂದುಯಾಕೋಬನು ತಿಳಿದಾಗ ಅವನು ತನ್ನ ಕುಮಾರರಿಗೆನೀವು ಒಬ್ಬರನ್ನೊಬ್ಬರು ನೋಡಿಕೊಳ್ಳು ವದೇ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ನು--ಇಗೋ, ಐಗುಪ್ತದಲ್ಲಿ ಧಾನ್ಯ ಉಂಟೆಂದು ನಾನು ಕೇಳಿದ್ದೇನೆ. ನಾವು ಸಾಯದೆ ಬದುಕುವಂತೆ ನೀವು ಅಲ್ಲಿಗೆ ಇಳ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ಿ ನಮಗಾಗಿ ಅಲ್ಲಿಂದ ಧಾನ್ಯವನ್ನು ಕೊಂಡು ಕೊಳ್ಳಿ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ಯೋಸೇಫನ ಹತ್ತು ಮಂದಿ ಸಹೋದರರು ಐಗುಪ್ತದಲ್ಲಿ ಧಾನ್ಯವನ್ನು ಕೊಂಡುಕೊಳ್ಳುವದಕ್ಕೆ ಇಳಿದ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ಯಾಕೋಬನು ಯೋಸೆಫನ ತಮ್ಮನಾದ ಬೆನ್ಯಾವಿಾನ ನಿಗೆ ಕೇಡುಬಂದೀತು ಎಂದು ಹೇಳಿ ಅಣ್ಣಂದಿರ ಸಂಗಡ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ಾನಾನ್‌ ದೇಶದಲ್ಲಿ ಬರವಿದ್ದದರಿಂದ ಧಾನ್ಯ ವನ್ನು ಕೊಂಡುಕೊಳ್ಳುವದಕ್ಕಾಗಿ ಬರುವವರೊಂದಿಗೆ ಇಸ್ರಾಯೇಲನ ಕುಮಾರ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ಗೋ, ಈಗ ಚಿಕ್ಕವನು ನಮ್ಮ ತಂದೆಯೊಂದಿಗೆ ಇದ್ದಾನೆ. ಮತ್ತೊಬ್ಬನು ಇಲ್ಲ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ಯೋಸೇಫನು ದೇಶದ ಮೇಲೆಲ್ಲಾ ಅಧಿಪತಿಯಾ ಗಿದ್ದನು. ದೇಶದ ಜನರಿಗೆಲ್ಲಾ ಧಾನ್ಯವನ್ನು ಮಾರು ವವನು ಅವನೇ ಆ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ೀಗಿರಲಾಗಿ ಯೋಸೇಫನ ಸಹೋದರರು ಬಂದು ತಮ್ಮ ಮುಖಗಳನ್ನು ನೆಲದ ಮಟ್ಟಿಗೂ ತಗ್ಗಿಸಿ ಅವನಿಗೆ ಅಡ್ಡಬ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ಯೋಸೇ ಫನು ತನ್ನ ಸಹೋದರರನ್ನು ನೋಡಿ ಅವರನ್ನು ಗುರುತಿಸಿದಾಗ್ಯೂ ತಿಳಿಯದವನ ಹಾಗೆ ಅನ್ಯನಂತೆ ಕಠಿಣವಾದ ಮಾತುಗಳನ್ನ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--ಎಲ್ಲಿಂದ ಬಂದಿರಿ ಅಂದನು. ಅದಕ್ಕೆ ಅವರು--ಆಹಾರ ಕೊಂಡುಕೊಳ್ಳುವದಕ್ಕೆ ಕಾನಾನ್‌ ದೇಶದಿಂದ ಬಂದೆವ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ಯೋಸೇಫನು ತನ್ನ ಸಹೋದರರನ್ನು ಗುರುತಿಸಿದಾಗ್ಯೂ ಅವರು ಅವನನ್ನು ಗುರುತಿಸ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ಯೋಸೇಫನು ತಾನು ಅವರ ವಿಷಯದಲ್ಲಿ ಕಂಡ ಕನಸುಗಳನ್ನು ಜ್ಞಾಪಕಮಾಡಿಕೊಂಡು ಅವ ರಿಗೆ--ನೀವು ಗೂಢಚಾರರು; ದೇಶ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ಗುಟ್ಟನ್ನು ನೋಡುವದಕ್ಕಾಗಿ ಬಂದಿದ್ದೀರ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ಯೋಸೇಫನು ಅವರಿಗೆ--ನೀವು ಗೂಢಚಾರರೆಂದು ನಾನು ನಿಮಗೆ ಹೇಳಿದ ಮಾತು ನಿಜ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ವು ಪರೀಕ್ಷಿಸಲ್ಪಡುವದು ಹೇಗಂದರೆ--ನಿಮ್ಮ ತಮ್ಮನನ್ನು ಇಲ್ಲಿಗೆ ತಾರದ ಹೊರತು ಫರೋಹನ ಜೀವದಾಣೆ ನೀವು ಇಲ್ಲ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ಗೆ ಹೋಗ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2026-09-07T03:55:57Z</dcterms:created>
  <dcterms:modified xsi:type="dcterms:W3CDTF">2026-09-07T03:55:57Z</dcterms:modified>
  <dc:title>ಆದಿಕಾಂಡ : 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