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7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ம் யாவும் போக்கின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பாரம் யாவும் நீக்கின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க் கண்ணீரில் பாடுகிறேன் – ஆராதிக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ஸ்நேக நாதா ஜீவபலிய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ம்மில் நானும் ஜீவ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உள்ளம் யாவும் சமர்ப்பிக்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க என்னையும் மா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நாதனே அதிசய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மகிமை மேசியாவே- ஆராதிக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ிறேன் கும்பிட்டாராத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யில் புது கானம் பாட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உன்னதராம் இரட்சகர் நாமம் வாழ்த்திப்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லரடியில் தாழ்ந்து வீழ்ந்து வணங்க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நாதனே உம்மில் சேர்வ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தில் நீர் என்றும் தங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நாதா ஒரு சிசுவ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ந்தன் முன்பில் மா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2026-09-16T17:50:57Z</dcterms:created>
  <dcterms:modified xsi:type="dcterms:W3CDTF">2026-09-16T17:50:57Z</dcterms:modified>
  <dc:title>துதிப் பாடல்கள் : 280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