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presProps" Target="presProps.xml"/>
  <Relationship Id="rId22" Type="http://schemas.openxmlformats.org/officeDocument/2006/relationships/viewProps" Target="viewProps.xml"/>
  <Relationship Id="rId2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0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் பாவம் யாவும் போக்கின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க்கபாரம் யாவும் நீக்கினதால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னந்தக் கண்ணீரில் பாடுகிறேன் – ஆராதிக்  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ஸ்நேக நாதா ஜீவபலிய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றும் உம்மில் நானும் ஜீவித்திட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து உள்ளம் யாவும் சமர்ப்பிக்கின்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கனாக என்னையும் மா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ிநாதனே அதிசய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ீர் எந்தன் மகிமை மேசியாவே- ஆராதிக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ிக்கிறேன் கும்பிட்டாராதிக்கிற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ராதனையில் புது கானம் பாடிய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ா உன்னதராம் இரட்சகர் நாமம் வாழ்த்திப் பாடி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மலரடியில் தாழ்ந்து வீழ்ந்து வணங்குவேன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த்மநாதனே உம்மில் சேர்வேன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 மனதில் நீர் என்றும் தங்க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இயேசு நாதா ஒரு சிசுவாய்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ை உந்தன் முன்பில் மாற்றிடுமே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280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0">
  <a:themeElements>
    <a:clrScheme name="Theme3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2026-07-31T21:53:51Z</dcterms:created>
  <dcterms:modified xsi:type="dcterms:W3CDTF">2026-07-31T21:53:51Z</dcterms:modified>
  <dc:title>துதிப் பாடல்கள் : 280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