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1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ம் உயர்ந்த வாசஸ்தலமதுவே
எம் பூரண சீயோ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மலையின் மேலே கழுகுபோல்
உன்னதத்தில் வாழுவோம் - இயேசு
பக்தர்கள் ஜெயம் பெற்றே
பிதா முகம் காண்ப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ஞானக் கன்மலையே கிறிஸ்தேசு எம் அரணே
வான சீயோனிலே அவர் ஆவியால் பிறந்தோம்
ஏழு தூண்களுடன் திட அஸ்திபாரமுடன்
ஏசுவின் மேல் நின்று வீடாய் நாமிலங்கிடுவோ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ன்பின் பூரணமே அதிலே பயமில்லையே
அன்பர் இயேசுவிடம் அதை நாடி பெற்றிடவே
ஆவியால் நிறைந்தே அவர் அன்பிலே நடந்தே
ஆ! பேரின்ப ஆத்மாவில் ஆனந்தங் கொள்வோ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ா சமாதானமே விசுவாச நம்பிக்கையே
மா பரிசுத்தமே மரணத்தின் பாடுகளே
தேவ சாயலுமே நம்மில் பூரணம் அடைய
தூய வாழ்வை நாடி நாம் முன்னேறியே செல்வோ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ஓட்டமே ஜெயமாய் நாமும் ஓடியே முடிக்க
ஒவ்வொரு தினமும் புதிய பெலனடைவோம்
பாவ சாபங்களும் புவி ஆசையும் ஜெயித்தோர்
பாழுலகை வேகம் தாண்டி அக்கறை சேர்வோ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வாலையும் சுழற்றி வலுசர்ப்பம் தோன்றிடுதே
வீர ஆண்பிள்ளையை விழுங்க வகைதேடுதே
வான அக்கினியால் அதைத்தீக் கொளுத்திடுவோம்
வல்லமை மிகுந்த கர்த்தர் இயேசு நாமத்தில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வானங்கள் வழியே இறங்கி பரன் வருவார்
வாஞ்சையாய் சபையாய் அன்று யேசுவை சந்திப்போம்
மீட்பின் நாள் நெருங்க தலைகள் உயர்த்திடுவோம்
மத்திய வானவிருந்தில் பங்கடைந்திடுவோ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2026-07-31T14:57:07Z</dcterms:created>
  <dcterms:modified xsi:type="dcterms:W3CDTF">2026-07-31T14:57:07Z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