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presProps" Target="presProps.xml"/>
  <Relationship Id="rId19" Type="http://schemas.openxmlformats.org/officeDocument/2006/relationships/viewProps" Target="viewProps.xml"/>
  <Relationship Id="rId20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48233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13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ஏழை என்னை ஆற்றி தேற்றிக் காப்பீ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13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ரணம்! சரணம்! சரணம்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13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ெலவீனம் யாவும் போக்கும் வல்லோ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13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ெலனீந்து வலக்கரம் பிடிப்பீ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13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வி ஆத்மா சரீரத்தைப் படைக்கின்ற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13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ரணம்! சரணம்! சரணம்!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13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 இராஜனின் திருவடிக்கு சரணம், சரணம், சரணம்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13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த்ம நாதரின் மலரடிக்கு சரணம், சரணம், சரணம்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1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ர்போற்றும் தூய தூய தேவன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13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ெய்ராஜாவே எங்கள் நாதன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13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யம் நீக்கும் துணையாவும் ஆனீ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13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ரணம்! சரணம்! சரணம்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13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ளைப்பாறுதல் தரும் வேந்தன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13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ன்னல் துன்பம் நீக்கும் அருள் நாத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13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3">
  <a:themeElements>
    <a:clrScheme name="Theme9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2026-09-15T09:54:21Z</dcterms:created>
  <dcterms:modified xsi:type="dcterms:W3CDTF">2026-09-15T09:54:21Z</dcterms:modified>
  <dc:title>துதிப் பாடல்கள் : 413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