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என்னை ஆற்றி தேற்றிக் கா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! சரணம்!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யாவும் போக்கும் வல்லோ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ீந்து வலக்கரம் பிடிப்ப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 ஆத்மா சரீரத்தைப் படைக்கின்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! சரணம்! சரணம்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இராஜனின் திருவடிக்கு சரணம், சரணம்,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 நாதரின் மலரடிக்கு சரணம், சரணம்,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போற்றும் தூய தூய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ராஜாவே எங்கள் நா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் நீக்கும் துணையாவும் ஆன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ணம்! சரணம்! சரணம்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ளைப்பாறுதல் தரும் வேந்த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 துன்பம் நீக்கும் அருள் நா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2026-07-30T12:39:47Z</dcterms:created>
  <dcterms:modified xsi:type="dcterms:W3CDTF">2026-07-30T12:39:47Z</dcterms:modified>
  <dc:title>துதிப் பாடல்கள் : 413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