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, always pray; the Holy Spirit pleads 
Within thee all thy daily, hourly needs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Pray, always pray; beneath sin's heaviest load 
Prayer sees the blood from Jesus' side that flow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Pray, always pray, though weary, faint, and lone, 
Prayer nestles by the Father's sheltering thron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ray, always pray; amid the world's turmoil
Prayer keeps the heart at rest, and nerves for toi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Pray, always pray; if joys thy pathway throng, 
Prayer strikes the harp, and sings the angels' s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Pray, always pray ; if loved ones pass the veil, 
Prayer drinks with them of springs that cannot fai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 All earthly things with earth shall fade away ; 
Prayer grasps eternity: pray, always pr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2026-09-14T09:59:30Z</dcterms:created>
  <dcterms:modified xsi:type="dcterms:W3CDTF">2026-09-14T09:59:30Z</dcterms:modified>
  <dc:title>Hymn : 332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