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578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ay, always pray; the Holy Spirit pleads 
Within thee all thy daily, hourly needs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Pray, always pray; beneath sin's heaviest load 
Prayer sees the blood from Jesus' side that flowed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Pray, always pray, though weary, faint, and lone, 
Prayer nestles by the Father's sheltering thron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Pray, always pray; amid the world's turmoil
Prayer keeps the heart at rest, and nerves for toil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Pray, always pray; if joys thy pathway throng, 
Prayer strikes the harp, and sings the angels' song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 Pray, always pray ; if loved ones pass the veil, 
Prayer drinks with them of springs that cannot fai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 All earthly things with earth shall fade away ; 
Prayer grasps eternity: pray, always pra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7">
  <a:themeElements>
    <a:clrScheme name="Theme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2026-07-30T13:51:49Z</dcterms:created>
  <dcterms:modified xsi:type="dcterms:W3CDTF">2026-07-30T13:51:49Z</dcterms:modified>
  <dc:title>Hymn : 332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