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ஸ்தோத்த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எப்போதும் ஸ்தோத்த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று காணும் எகிப்திய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் காணமா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யுத்தாம் செய்வார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மக்கு எதிராய் மந்திர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ிசொல்லல் எதுவ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நம் காலின் கீழே –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ற்றை நாம் காணமா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ழையையும் பார்க்க மா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ிள்ளைகள் நா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க்கால்கள் நிரப்பப்ப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ினைப்பதற்கும் வேண்டுவத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ய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ிட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மகிழ்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ிள்ளை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மகிழ்ந்திர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ந்நேரமும் எவ்வே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களிகூ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நேசரில் களிகூறுவ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ை நினைத்தும் கலங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2026-09-15T19:19:11Z</dcterms:created>
  <dcterms:modified xsi:type="dcterms:W3CDTF">2026-09-15T19:19:11Z</dcterms:modified>
  <dc:title>துதிப் பாடல்கள் : 502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