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ப்போதும் ஸ்தோத்தரி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ம் எப்போதும் ஸ்தோத்தரி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ன்று காணும் எகிப்திய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மேல் காணமாட்ட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க்காய் யுத்தாம் செய்வார்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மக்கு எதிராய் மந்திரம் இ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றிசொல்லல் எதுவும் இ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் நம் காலின் கீழே – இ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காற்றை நாம் காணமாட்ட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ழையையும் பார்க்க மாட்ட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பிள்ளைகள் நா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ய்க்கால்கள் நிரப்பப்ப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நினைப்பதற்கும் வேண்டுவதற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கமாய் செய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ம் செய்திடுவா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் மகிழ்ந்திரு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பிள்ளைகள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் மகிழ்ந்திரு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ந்நேரமும் எவ்வேள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ல் களிகூற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நேசரில் களிகூறுவோம்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தை நினைத்தும் கலங்க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2026-06-15T12:11:16Z</dcterms:created>
  <dcterms:modified xsi:type="dcterms:W3CDTF">2026-06-15T12:11:16Z</dcterms:modified>
  <dc:title>துதிப் பாடல்கள் : 502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