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ர்களுடைய அக்கிரமங்கள் மன்னிக்கப்பட்டதோ, எவர்களுடைய பாவங்கள் மூடப்பட்டதோ, அவர்கள் பாக்கியவான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னுடைய பாவத்தைக் கர்த்தர் எண்ணாதிருக்கிறாரோ, அவன் பாக்கியவான் என்று தாவீது சொல்லிய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பாக்கியம் விருத்தசேதனமுள்ளவனுக்குமாத்திரம் வருமோ, விருத்தசேதனமில்லாதவனுக்கும் வருமோ? ஆபிரகாமுக்கு விசுவாசம் நீதியாக எண்ணப்பட்டது என்று சொல்லுகிறோம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பாக்கியம் விருத்தசேதனமுள்ளவனுக்குமாத்திரம் வருமோ, விருத்தசேதனமில்லாதவனுக்கும் வருமோ? ஆபிரகாமுக்கு விசுவாசம் நீதியாக எண்ணப்பட்டது என்று சொல்லுகிறோம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எப்பொழுது அவனுக்கு அப்படி எண்ணப்பட்டது? அவன் விருத்தசேதனமுள்ளவனாயிருந்தபோதோ, விருத்தசேதனமில்லாதவனாயிருந்தபோதோ? விருத்தசேதனமுள்ளவனாயிருந்தபோதல்ல, விருத்தசேதனமில்லாதவனாயிருந்தபோத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எப்பொழுது அவனுக்கு அப்படி எண்ணப்பட்டது? அவன் விருத்தசேதனமுள்ளவனாயிருந்தபோதோ, விருத்தசேதனமில்லாதவனாயிருந்தபோதோ? விருத்தசேதனமுள்ளவனாயிருந்தபோதல்ல, விருத்தசேதனமில்லாதவனாயிருந்தபோத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ருத்தசேதனத்தைப் பெற்றவர்களாய்மாத்திரமல்ல, நம்முடைய தகப்பனாகிய ஆபிரகாம் விருத்தசேதனமில்லாதகாலத்தில் அடைந்த விசுவாசமாகிய அடிச்சுவடுகளில் நடக்கிறவர்களாயுமிருக்கிறவர்களுக்குத் தகப்பனாயிருக்கும்படிக்கும், அந்த அடையாளத்தைப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ானால், நம்முடைய தகப்பனாகிய ஆபிரகாம் மாம்சத்தின்படி என்னத்தைக் கண்டடைந்தான் என்று சொல்லுவோம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ருத்தசேதனத்தைப் பெற்றவர்களாய்மாத்திரமல்ல, நம்முடைய தகப்பனாகிய ஆபிரகாம் விருத்தசேதனமில்லாதகாலத்தில் அடைந்த விசுவாசமாகிய அடிச்சுவடுகளில் நடக்கிறவர்களாயுமிருக்கிறவர்களுக்குத் தகப்பனாயிருக்கும்படிக்கும், அந்த அடையாளத்தைப் பெற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உலகத்தைச் சுதந்தரிப்பான் என்கிற வாக்குத்தத்தம் ஆபிரகாமுக்காவது அவன் சந்ததிக்காவது நியாயப்பிரமாணத்தினால் கிடையாமல் விசுவாசத்தினால் வருகிற நீதியினால் கிடைத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உலகத்தைச் சுதந்தரிப்பான் என்கிற வாக்குத்தத்தம் ஆபிரகாமுக்காவது அவன் சந்ததிக்காவது நியாயப்பிரமாணத்தினால் கிடையாமல் விசுவாசத்தினால் வருகிற நீதியினால் கிடைத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ப்பிரமாணத்தைச் சார்ந்தவர்கள் சுதந்தரவாளிகளானால் விசுவாசம் வீணாய்போம், வாக்குத்தத்தமும் அவமா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ப்பிரமாணத்தைச் சார்ந்தவர்கள் சுதந்தரவாளிகளானால் விசுவாசம் வீணாய்போம், வாக்குத்தத்தமும் அவமா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ியாயப்பிரமாணம் கோபாக்கினையை உண்டாக்குகிறது, நியாயப்பிரமாணமில்லாவிட்டால் மீறுதலு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ஜாதிகளுக்கு உன்னைத் தகப்பனாக ஏற்படுத்தினேன் என்று எழுதியிருக்கிறபடி, அவன் தான் விசுவாசித்தவருமாய், மரித்தோரை உயிர்ப்பித்து, இல்லாதவைகளை இருக்கிறவைகளைப்போல் அழைக்கிறவருமாயிருக்கிற தேவனுக்கு முன்பாக நம்மெல்லாருக்கும் தகப்பனா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கிரியைகளினாலே நீதிமானாக்கப்பட்டானாகில் மேன்மைபாராட்ட அவனுக்கு ஏதுவுண்டு; ஆகிலும் தேவனுக்கு முன்பாக மேன்மைபாராட்ட ஏது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ஜாதிகளுக்கு உன்னைத் தகப்பனாக ஏற்படுத்தினேன் என்று எழுதியிருக்கிறபடி, அவன் தான் விசுவாசித்தவருமாய், மரித்தோரை உயிர்ப்பித்து, இல்லாதவைகளை இருக்கிறவைகளைப்போல் அழைக்கிறவருமாயிருக்கிற தேவனுக்கு முன்பாக நம்மெல்லாருக்கும் தகப்பனா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ந்ததி இவ்வளவாயிருக்கும் என்று சொல்லப்பட்டபடியே, தான் அநேக ஜாதிகளுக்குத் தகப்பனாவதை நம்புகிறதற்கு ஏதுவில்லாதிருந்தும், அதை நம்பிக்கையோடே விசுவாச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ந்ததி இவ்வளவாயிருக்கும் என்று சொல்லப்பட்டபடியே, தான் அநேக ஜாதிகளுக்குத் தகப்பனாவதை நம்புகிறதற்கு ஏதுவில்லாதிருந்தும், அதை நம்பிக்கையோடே விசுவாச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விசுவாசத்திலே பலவீனமாயிருக்கவில்லை; அவன் ஏறக்குறைய நூறு வயதுள்ளவனாயிருக்கும்போது, தன் சரீரம் செத்துப்போனதையும், சாராளுடைய கர்ப்பம் செத்துப்போனதையும் எண்ணாத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விசுவாசத்திலே பலவீனமாயிருக்கவில்லை; அவன் ஏறக்குறைய நூறு வயதுள்ளவனாயிருக்கும்போது, தன் சரீரம் செத்துப்போனதையும், சாராளுடைய கர்ப்பம் செத்துப்போனதையும் எண்ணாத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வாக்குத்தத்தத்தைக் குறித்து அவன் அவிசுவாசமாய் சந்தேகப்படாம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வாக்குத்தத்தத்தைக் குறித்து அவன் அவிசுவாசமாய் சந்தேகப்பட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 வாக்குத்தத்தம்பண்ணினதை நிறைவேற்ற வல்லவராயிருக்கிறாரென்று முழு நிச்சயமாய் நம்பி, தேவனை மகிமைப்படுத்தி, விசுவாசத்தில் வல்லவனா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அது அவனுக்கு நீதியாக எண்ணப்பட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அவனுக்கு நீதியாக எண்ணப்பட்டதென்பது, அவனுக்குமாத்திரமல்ல, நமக்காகவும் எழுதப்பட்ட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தவாக்கியம் என்ன சொல்லுகிறது? ஆபிரகாம் தேவனை விசுவாசித்தான், அது அவனுக்கு நீதியாக எண்ணப்பட்டது என்று சொல்லு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வை மரித்தோரிலிருந்து எழுப்பினவரை விசுவாசிக்கிற நமக்கும் அப்படியே எண்ணப்ப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வை மரித்தோரிலிருந்து எழுப்பினவரை விசுவாசிக்கிற நமக்கும் அப்படியே எண்ணப்ப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நம்முடைய பாவங்களுக்காக ஒப்புக்கொடுக்கப்பட்டும், நாம் நீதிமான்களாக்கப்படுவதற்காக எழுப்பப்பட்டும் இ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ரியை செய்கிறவனுக்கு வருகிற கூலி கிருபையென்றெண்ணப்படாமல், கடனென்றெண்ண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கிரியை செய்யாமல் பாவியை நீதிமானாக்குகிறவரிடத்தில் விசுவாசம் வைக்கிறவனாயிருந்தால், அவனுடைய விசுவாசமே அவனுக்கு நீதியாக எண்ண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கிரியை செய்யாமல் பாவியை நீதிமானாக்குகிறவரிடத்தில் விசுவாசம் வைக்கிறவனாயிருந்தால், அவனுடைய விசுவாசமே அவனுக்கு நீதியாக எண்ண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, கிரியைகளில்லாமல் தேவனாலே நீதிமானென்றெண்ணப்படுகிற மனுஷனுடைய பாக்கியத்தைக் காண்பிக்கும் பொருட்டு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, கிரியைகளில்லாமல் தேவனாலே நீதிமானென்றெண்ணப்படுகிற மனுஷனுடைய பாக்கியத்தைக் காண்பிக்கும் பொருட்ட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aying, Blessed are they whose iniquities are forgiven, and whose sins are cov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lessed is the man to whom the Lord will not impute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Comes this blessedness then upon the circumcision only, or upon the uncircumcision also? for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 that faith was reckoned to Abraham for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How was it then reckoned? when he was in circumcision, or in uncircumcision? No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rcumcision, but in uncircumci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 received the sign of circumcision, a seal of the righteousness of the faith which h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t being uncircumcised: that he might be the father of all them that believe, though they b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rcumcised; that righteousness might be imputed unto them als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father of circumcision to them who are not of the circumcision only, but who also wal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at shall we say then that Abraham our father, as pertaining to the flesh, has fou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teps of that faith of our father Abraham, which he had being yet uncircumci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the promise, that he should be the heir of the world, was not to Abraham, or to his se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 the law, but through the righteousness of 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if they which are of the law be heirs, faith is made void, and the promise made of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ffec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ecause the law works wrath: for where no law is, there is no transgres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it is of faith, that it might be by grace; to the end the promise might be sure to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eed; not to that only which is of the law, but to that also which is of the faith of Abraha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is the father of us al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(As it is written, I have made you a father of many nations,) before him whom he believed,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if Abraham were justified by works, he has whereof to glory; but not before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, who replenishes life to the dead, and calls those things which be not as though they w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o against hope believed in hope, that he might become the father of many nations, according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hich was spoken, So shall your seed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being not weak in faith, he considered not his own body now dead, when he was about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 years old, neither yet the deadness of Sarah's womb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e staggered not at the promise of God through unbelief; but was strong in faith, giving glo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G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being fully persuaded that, what he had promised, he was able also to perfor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refore it was imputed to him for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Now it was not written for his sake alone, that it was imputed to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hat says the scripture? Abraham believed God, and it was counted unto him for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ut for us also, to whom it shall be imputed, if we believe on him that raised up Jesus our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dea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o was delivered for our offences, and was raised again for our justific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Now to him that works is the reward not reckoned of grace, but of deb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to him that works not, but believes on him that justifies the ungodly, his faith is coun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Even as David also describes the blessedness of the man, unto whom God imputes righteousn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out work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2026-09-05T21:49:48Z</dcterms:created>
  <dcterms:modified xsi:type="dcterms:W3CDTF">2026-09-05T21:49:48Z</dcterms:modified>
  <dc:title>Romans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