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longer we'll wander in darkness and night, 
When the beautiful gates unfold ; 
We'll walk in that city where God is the light, 
When the beautiful gates unfold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the beautiful gates unfold, . . 
When the beautiful gates unfold ; . . 
There happy we'll be, for the Lord we shall see,  
When the beautiful gates unfol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My loved ones will wait at the harbour for me, 
To welcome me home, where from sin I'll be free,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No sickness, no sorrow, no pain as before,  
With joy we'll commune with our friends as of yore,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 rapture unspeakable then shall be mine,  
As there I behold Him so pure and divine,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A halo of glory will shadow us o'er, 
With joy we will sing on that far-away shore, 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The burden of life will no longer annoy, 
With Christ we will live in perpetual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2026-07-09T08:56:16Z</dcterms:created>
  <dcterms:modified xsi:type="dcterms:W3CDTF">2026-07-09T08:56:16Z</dcterms:modified>
  <dc:title>Hymn : 970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