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836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ou didst leave Thy throne and Thy
kingly crown,
When Thou earnest to earth for me ;
But in Bethlehem's home was there
found no roomFor Thy holy nativity :
Oh, come to my heart, Lord Jesus !
There is room in my heart for Thee ;
Oh, come to my heart, Lord Jesus, come !
There is room in my heart for Thee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Heaven's arches rang when the angels sang,
ProclaimingThy royal degree;
But of lowly birth cam'st Thou, Lord, on earth,
And in great humility :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The foxes found rest,and the birds
had their nest
In the shade of the forest tree ;
But Thy couch was the sod, O Thou
Son of God,
In the deserts of Galilee :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Thou earnest, O Lord, with the living Word
That should set Thy people free ;
But with mocking scorn, and with crown of thorn,
They bore Thee to Calvary:
Oh, come to my heart, Lord Jesus !
Thy cross is my only plea ;
Oh, come to my heart, Lord Jesus,come!
Thy cross is my only plea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 When heaven's arches shall ring, and
her choirs shall sing
At Thy coming to victory ;
Let Thy voice call me home, saying, 
Yet there is room,
There is room at My side for thee !
And my heart shall rejoice, Lord Jesus !
When Thou comest and callest for me.
His Life and Love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2026-06-18T07:23:27Z</dcterms:created>
  <dcterms:modified xsi:type="dcterms:W3CDTF">2026-06-18T07:23:27Z</dcterms:modified>
  <dc:title>Hymn : 35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