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லோசனை கர்த்தரே இ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ம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சமாதான பிரபு சர்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வர் பிறந்த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க்கோபில் ஓர் நட்சத்திரம் இ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க்கு மாறா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ிமை நேரத்திலே ந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தில் சேர்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ன், பொருள், தூபவர்க்கம் வெள்ளை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ளமும் காணிக்க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மானிடனாய் பிற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ட்சியாய் கொண்டு சென்றே – வா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ஸ்திரிகள் பணிந்த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ட்டுத் தொழுவத்திலே பர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ன்னணையில் பிற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ழ்மையைப் பின்பற்றுவோம்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்மையின் பாத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லோகத்தை மீட்ட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வன் ஒளியாய் இருளில் உத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நற்செய்தி சாற்ற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ய்ப்பர்கள் இராவினிலே த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ந்தையைக் காத்திரு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ர்கள் வானத்திலே தோன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ைத் துதித்த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2026-06-15T08:32:15Z</dcterms:created>
  <dcterms:modified xsi:type="dcterms:W3CDTF">2026-06-15T08:32:15Z</dcterms:modified>
  <dc:title>துதிப் பாடல்கள் : 464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