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ிப்பாடி துதித்திடவே விடுதலை ஈந்திட்டீர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் உதவிடுமே ஆவிக்குள்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அனல் போல் மாற்ற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ல் வீட்டறை அனுபவத்தை என்றென்றும் தந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மழை கரை புரள தேசத்தை சந்தியுமே அஸ்திபா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ந்திடவே எழுப்பிடும் சபையோரை எழுப்புத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உள்ளங்கள் உயிர்பிக்க செய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உம்மை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பிரசன்னம் நிற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ட்டும் இந்த வேள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வியிலே களிகூறவே என்றென்றும் விரும்ப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க்கிறேன் எந்நாளுமே உந்தன் சமூகத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் முகம் காண்கையிலே ஆவியில் நிரம்ப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உம்மை துதிக்கையில் பரவசம் கொள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வீது போல் மகிழ்ந்திடவே சமூகம் வேண்ட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2026-07-30T21:58:41Z</dcterms:created>
  <dcterms:modified xsi:type="dcterms:W3CDTF">2026-07-30T21:58:41Z</dcterms:modified>
  <dc:title>துதிப் பாடல்கள் : 331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