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69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feedeth His flock like a Shepherd, 
Where pastures are blooming and fair; 
He gathers the lambs in His bosom, 
And shelters them tenderly the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feed - - eth His flock, . . His flock . . . like a 
Shepherd,
And ga - - thers the lambs, . . the lambs . . . in His bosom ; 
He feed - - eth His flock, . . His flock . . . like a 
Shepherd, 
And ga - - thers the lambs, . . the lambs . . . in His bosom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feedeth His flock like a Shepherd ; 
And when in the desert they roam, 
He patiently follows their footsteps, 
Arid leadeth them tenderly hom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feedeth His flock like a Shepherd ; 
The weakest His kindness may claim ; 
He never will leave nor forsake them 
Who trust in His excellent na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2026-07-31T17:58:05Z</dcterms:created>
  <dcterms:modified xsi:type="dcterms:W3CDTF">2026-07-31T17:58:05Z</dcterms:modified>
  <dc:title>Hymn : 554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