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presProps" Target="presProps.xml"/>
  <Relationship Id="rId51" Type="http://schemas.openxmlformats.org/officeDocument/2006/relationships/viewProps" Target="viewProps.xml"/>
  <Relationship Id="rId5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ெலிஸ்தர் இஸ்ரவேலோடு யுத்தம் பண்ணும்படி முப்பதினாயிரம் இரதங்களோடும், ஆறாயிரம் குதிரைவீரரோடும், கடற்கரை மணலத்தனை ஜனங்களோடும் கூடிக்கொண்டுவந்து, பெத்தாவேலுக்குக் கிழக்கான மிக்மாசிலே பாளயமிறங்கி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ெலிஸ்தர் இஸ்ரவேலோடு யுத்தம் பண்ணும்படி முப்பதினாயிரம் இரதங்களோடும், ஆறாயிரம் குதிரைவீரரோடும், கடற்கரை மணலத்தனை ஜனங்களோடும் கூடிக்கொண்டுவந்து, பெத்தாவேலுக்குக் கிழக்கான மிக்மாசிலே பாளயமிறங்கி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இஸ்ரவேலர் தங்களுக்கு உண்டான இக்கட்டைக் கண்டபோது, ஜனங்கள் தங்களுக்கு உண்டான நெருக்கத்தினாலே கெபிகளிலும், முட்காடுகளிலும், கன்மலைகளிலும், துருக்கங்களிலும், குகைகளிலும் ஒளித்துக்கொண்டார்கள்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இஸ்ரவேலர் தங்களுக்கு உண்டான இக்கட்டைக் கண்டபோது, ஜனங்கள் தங்களுக்கு உண்டான நெருக்கத்தினாலே கெபிகளிலும், முட்காடுகளிலும், கன்மலைகளிலும், துருக்கங்களிலும், குகைகளிலும் ஒளித்துக்கொண்டார்கள்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பிரெயரில் சிலர் யோர்தானையும் கடந்து, காத் நாட்டிற்கும் கீலேயாத்தேசத்திற்கும் போனார்கள்; சவுலோ இன்னும் கில்காலில் இருந்தான்; சகல ஜனங்களும் பயந்துகொண்டு அவனுக்குப் பின்சென்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பிரெயரில் சிலர் யோர்தானையும் கடந்து, காத் நாட்டிற்கும் கீலேயாத்தேசத்திற்கும் போனார்கள்; சவுலோ இன்னும் கில்காலில் இருந்தான்; சகல ஜனங்களும் பயந்துகொண்டு அவனுக்குப் பின்சென்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தனக்குச் சாமுவேல் குறித்த காலத்தின்படி ஏழுநாள்மட்டும் காத்திருந்தான்; சாமுவேல் கில்காலுக்கு வரவில்லை, ஜனங்கள் அவனை விட்டுச் சிதறிப் போ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தனக்குச் சாமுவேல் குறித்த காலத்தின்படி ஏழுநாள்மட்டும் காத்திருந்தான்; சாமுவேல் கில்காலுக்கு வரவில்லை, ஜனங்கள் அவனை விட்டுச் சிதறிப் போ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சவுல்: சர்வாங்க தகனபலியையும் சமாதானபலிகளையும் என்னிடத்தில் கொண்டுவாருங்கள் என்று சொல்லி, சர்வாங்கதகனபலியைச் செலுத்தி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சவுல்: சர்வாங்க தகனபலியையும் சமாதானபலிகளையும் என்னிடத்தில் கொண்டுவாருங்கள் என்று சொல்லி, சர்வாங்கதகனபலியைச் செலுத்தி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வுல் ராஜ்யபாரம்பண்ணி, ஒரு வருஷமாயிற்று; அவன் இஸ்ரவேலை இரண்டாம் வருஷம் அரசாண்டபோ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சர்வாங்க தகனபலியிட்டு முடிகிறபோது, இதோ, சாமுவேல் வந்தான்; சவுல் அவனைச் சந்தித்து வந்தனஞ்செய்ய அவனுக்கு எதிர்கொண்டுபோ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சர்வாங்க தகனபலியிட்டு முடிகிறபோது, இதோ, சாமுவேல் வந்தான்; சவுல் அவனைச் சந்தித்து வந்தனஞ்செய்ய அவனுக்கு எதிர்கொண்டுபோ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ர் செய்தது என்ன என்று சாமுவேல் கேட்டதற்கு சவுல்: ஜனங்கள் என்னைவிட்டுச் சிதறிப்போகிறதையும், குறித்த நாட்களின் திட்டத்திலே நீர்வராததையும், பெலிஸ்தர் மிக்மாசிலே கூடிவந்திருக்கிறதையும், நான் கண்டபடியினலே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ர் செய்தது என்ன என்று சாமுவேல் கேட்டதற்கு சவுல்: ஜனங்கள் என்னைவிட்டுச் சிதறிப்போகிறதையும், குறித்த நாட்களின் திட்டத்திலே நீர்வராததையும், பெலிஸ்தர் மிக்மாசிலே கூடிவந்திருக்கிறதையும், நான் கண்டபடியினலே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ில்காலில் பெலிஸ்தர் எனக்கு விரோதமாய் வந்துவிடுவார்கள் என்றும், நான் இன்னும் கர்த்தருடைய சமுகத்தை நோக்கி விண்ணப்பம்பண்ணவில்லை என்றும், எண்ணித் துணிந்து, சர்வாங்க தகனபலியைச் செலுத்தினேன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ில்காலில் பெலிஸ்தர் எனக்கு விரோதமாய் வந்துவிடுவார்கள் என்றும், நான் இன்னும் கர்த்தருடைய சமுகத்தை நோக்கி விண்ணப்பம்பண்ணவில்லை என்றும், எண்ணித் துணிந்து, சர்வாங்க தகனபலியைச் செலுத்தினேன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ாமுவேல் சவுலைப் பார்த்து: புத்தியீனமாய்ச் செய்தீர்; உம்முடைய தேவனாகிய கர்த்தர் உமக்கு விதித்த கட்டளையைக் கைக்கொள்ளாமற்போனீர்; மற்றப்படி கர்த்தர் இஸ்ரவேலின் மேல் உம்முடைய ராஜ்யபாரத்தை என்றைக்கும் ஸ்திரப்படுத்துவ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ாமுவேல் சவுலைப் பார்த்து: புத்தியீனமாய்ச் செய்தீர்; உம்முடைய தேவனாகிய கர்த்தர் உமக்கு விதித்த கட்டளையைக் கைக்கொள்ளாமற்போனீர்; மற்றப்படி கர்த்தர் இஸ்ரவேலின் மேல் உம்முடைய ராஜ்யபாரத்தை என்றைக்கும் ஸ்திரப்படுத்துவ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ோதோ உம்முடைய ராஜ்யபாரம் நிலைநிற்காது; கர்த்தர் தம்முடைய இருதயத்திற்கு ஏற்ற ஒரு மனுஷனைத் தமக்குத் தேடி, அவனைக் கர்த்தர் தம்முடைய ஜனங்கள்மேல் தலைவனாயிருக்கக் கட்டளையிட்டார்; கர்த்தர் உமக்கு விதித்த கட்டளையை நீர் கைக்கொள்ளவில்லையே என்று சொன்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ோதோ உம்முடைய ராஜ்யபாரம் நிலைநிற்காது; கர்த்தர் தம்முடைய இருதயத்திற்கு ஏற்ற ஒரு மனுஷனைத் தமக்குத் தேடி, அவனைக் கர்த்தர் தம்முடைய ஜனங்கள்மேல் தலைவனாயிருக்கக் கட்டளையிட்டார்; கர்த்தர் உமக்கு விதித்த கட்டளையை நீர் கைக்கொள்ளவில்லையே என்று சொன்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வுல் ராஜ்யபாரம்பண்ணி, ஒரு வருஷமாயிற்று; அவன் இஸ்ரவேலை இரண்டாம் வருஷம் அரசாண்டபோ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ோதோ உம்முடைய ராஜ்யபாரம் நிலைநிற்காது; கர்த்தர் தம்முடைய இருதயத்திற்கு ஏற்ற ஒரு மனுஷனைத் தமக்குத் தேடி, அவனைக் கர்த்தர் தம்முடைய ஜனங்கள்மேல் தலைவனாயிருக்கக் கட்டளையிட்டார்; கர்த்தர் உமக்கு விதித்த கட்டளையை நீர் கைக்கொள்ளவில்லையே என்று சொன்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ாமுவேல் எழுந்திருந்து, கில்காலை விட்டு, பென்யமீன் நாட்டிலுள்ள கிபியாவுக்குப் போனான்; சவுல் தன்னோடேகூட இருக்கிற ஜனத்தைத் தொகைபார்க்கிறபோது, ஏறக்குறைய அறுநூறுபேர் இருந்த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ாமுவேல் எழுந்திருந்து, கில்காலை விட்டு, பென்யமீன் நாட்டிலுள்ள கிபியாவுக்குப் போனான்; சவுல் தன்னோடேகூட இருக்கிற ஜனத்தைத் தொகைபார்க்கிறபோது, ஏறக்குறைய அறுநூறுபேர் இருந்த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வுலும் அவன் குமாரனாகிய யோனத்தானும் அவர்களோடேகூட இருக்கிற ஜனங்களும் பென்யமீன் நாட்டிலுள்ள கிபியாவில் இருந்துவிட்டார்கள்; பெலிஸ்தரோ மிக்மாசிலே பாளயமிறங்கியிருந்த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வுலும் அவன் குமாரனாகிய யோனத்தானும் அவர்களோடேகூட இருக்கிற ஜனங்களும் பென்யமீன் நாட்டிலுள்ள கிபியாவில் இருந்துவிட்டார்கள்; பெலிஸ்தரோ மிக்மாசிலே பாளயமிறங்கியிருந்த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ொள்ளைக்காரர் பெலிஸ்தரின் பாளயத்திலிருந்து மூன்று படையாய்ப் புறப்பட்டுவந்தார்கள்; ஒரு படை ஒப்ராவழியாய்ச் சூவால் நாட்டிற்கு நேராகப் போயிற்ற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ொள்ளைக்காரர் பெலிஸ்தரின் பாளயத்திலிருந்து மூன்று படையாய்ப் புறப்பட்டுவந்தார்கள்; ஒரு படை ஒப்ராவழியாய்ச் சூவால் நாட்டிற்கு நேராகப் போயிற்ற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ேறொரு படை பெத்தொரோன் வழியாய்ப் போயிற்று; வேறொரு படைவனாந்தரத்தில் இருக்கிற செபோயீமின் பள்ளத்தாக்குக்கு எதிரான எல்லைவழியாய்ப் போயிற்ற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ேறொரு படை பெத்தொரோன் வழியாய்ப் போயிற்று; வேறொரு படைவனாந்தரத்தில் இருக்கிற செபோயீமின் பள்ளத்தாக்குக்கு எதிரான எல்லைவழியாய்ப் போயிற்ற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பிரெயர் பட்டயங்களையாகிலும் ஈட்டிகளையாகிலும் உண்டுபண்ணாதபடிக்குப் பார்த்துக்கொள்ளவேண்டும் என்று பெலிஸ்தர் சொல்லியிருந்தபடியால், இஸ்ரவேல் தேசத்தில் எங்கும் ஒரு கொல்லன் அகப்படவ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ில் மூவாயிரம்பேரைத் தனக்குத் தெரிந்துகொண்டான்; அவர்களில் இரண்டாயிரம்பேர் சவுலோடேகூட மிக்மாசிலும் பெத்தேல் மலையிலும், ஆயிரம்பேர் யோனத்தானோடேகூடப் பென்யமீன் நாட்டிலுள்ள கிபியாவிலும் இருந்தார்கள்; மற்ற ஜனங்களை அவரவர் கூடாரங்களுக்கு அனுப்பிவிட்ட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பிரெயர் பட்டயங்களையாகிலும் ஈட்டிகளையாகிலும் உண்டுபண்ணாதபடிக்குப் பார்த்துக்கொள்ளவேண்டும் என்று பெலிஸ்தர் சொல்லியிருந்தபடியால், இஸ்ரவேல் தேசத்தில் எங்கும் ஒரு கொல்லன் அகப்படவில்லை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ஸ்ரவேலர் யாவரும் அவரவர் தங்கள் கொழுவிரும்புகளையும், தங்கள் மண்வெட்டிகளையும், தங்கள் கோடரிகளையும், தங்கள் கடப்பாரைகளையும் தீட்டிக் கூர்மையாக்குகிறதற்கு, பெலிஸ்தரிடத்துக்குப் போகவேண்டியதாயிருந்த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ஸ்ரவேலர் யாவரும் அவரவர் தங்கள் கொழுவிரும்புகளையும், தங்கள் மண்வெட்டிகளையும், தங்கள் கோடரிகளையும், தங்கள் கடப்பாரைகளையும் தீட்டிக் கூர்மையாக்குகிறதற்கு, பெலிஸ்தரிடத்துக்குப் போகவேண்டியதாயிருந்த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டப்பாரைகளையும், மண்வெட்டிகளையும், முக்கூருள்ள ஆயுதங்களையும், கோடாரிகளையும், தாற்றுக்கோல்களையும் கூர்மையாக்குகிறதற்கு அரங்கள் மாத்திரம் அவர்களிடத்தில் இருந்த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டப்பாரைகளையும், மண்வெட்டிகளையும், முக்கூருள்ள ஆயுதங்களையும், கோடாரிகளையும், தாற்றுக்கோல்களையும் கூர்மையாக்குகிறதற்கு அரங்கள் மாத்திரம் அவர்களிடத்தில் இருந்த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ுத்தநாள் வந்தபோது, சவுலுக்கும் அவன் குமாரனாகிய யோனத்தானுக்குமேயன்றி, சவுலோடும் யோனத்தானோடும் இருக்கிற ஜனங்களில் ஒருவர் கையிலும் பட்டயமும் ஈட்டியும் இல்லாதிருந்த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ுத்தநாள் வந்தபோது, சவுலுக்கும் அவன் குமாரனாகிய யோனத்தானுக்குமேயன்றி, சவுலோடும் யோனத்தானோடும் இருக்கிற ஜனங்களில் ஒருவர் கையிலும் பட்டயமும் ஈட்டியும் இல்லாதிருந்த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ெலிஸ்தரின் பாளயம் மிக்மாசிலிருந்து போகிற வழிமட்டும் பரம்பியி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ில் மூவாயிரம்பேரைத் தனக்குத் தெரிந்துகொண்டான்; அவர்களில் இரண்டாயிரம்பேர் சவுலோடேகூட மிக்மாசிலும் பெத்தேல் மலையிலும், ஆயிரம்பேர் யோனத்தானோடேகூடப் பென்யமீன் நாட்டிலுள்ள கிபியாவிலும் இருந்தார்கள்; மற்ற ஜனங்களை அவரவர் கூடாரங்களுக்கு அனுப்பிவிட்ட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ோனத்தான் கேபாவிலே தாணையம் இருந்த பெலிஸ்தரை முறிய அடித்தான்; பெலிஸ்தர் அதைக் கேள்விப்பட்டார்கள்; ஆகையினால் இதை எபிரெயர் கேட்கக்கடவர்கள் என்று சவுல் தேசமெங்கும் எக்காளம் ஊதுவித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ோனத்தான் கேபாவிலே தாணையம் இருந்த பெலிஸ்தரை முறிய அடித்தான்; பெலிஸ்தர் அதைக் கேள்விப்பட்டார்கள்; ஆகையினால் இதை எபிரெயர் கேட்கக்கடவர்கள் என்று சவுல் தேசமெங்கும் எக்காளம் ஊதுவித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ணையம் இருந்த பெலிஸ்தரைச் சவுல் முறிய அடித்தான் என்றும், இஸ்ரவேலர் பெலிஸ்தருக்கு அருவருப்பானார்கள் என்றும், இஸ்ரவேலெல்லாம் கேள்விப்பட்டபோது, ஜனங்கள் சவுலுக்குப் பின்செல்லும்படி கில்காலுக்கு வரவழைக்கப்பட்ட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ணையம் இருந்த பெலிஸ்தரைச் சவுல் முறிய அடித்தான் என்றும், இஸ்ரவேலர் பெலிஸ்தருக்கு அருவருப்பானார்கள் என்றும், இஸ்ரவேலெல்லாம் கேள்விப்பட்டபோது, ஜனங்கள் சவுலுக்குப் பின்செல்லும்படி கில்காலுக்கு வரவழைக்கப்பட்ட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6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ಆಗ ಇಸ್ರಾಯೇಲ್ಯರ ಸಂಗಡ ಯುದ್ಧಮಾಡಲು ಫಿಲಿಷ್ಟಿಯರ ಮೂವತ್ತು ಸಾವಿರ ರಥಗಳೂ ಆರು ಸಾವಿರ ಕುದುರೆ ರಾಹುತರೂ ಸಮುದ್ರತೀರ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ರಳಷ್ಟು ಜನವೂ ಕೂಡಿಕೊಂಡು ಬೇತಾವೆನಿನ ಪೂರ್ವದಿಕ್ಕಿನಲ್ಲಿರುವ ಮಿಕ್ಮಾಷಿನಲ್ಲಿ ಇಳು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ಗ ಇಸ್ರಾಯೇಲ್‌ ಜನರು ತಮಗೆ ಶ್ರಮೆ ಉಂಟಾದ್ದದರಿಂದ ತಾವು ಇಕ್ಕಟ್ಟಿನಲ್ಲಿ ಇರುವದನ್ನು ನೋಡಿ ಗವಿಗಳಲ್ಲಿಯೂ ಮುಳ್ಳ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ೊದೆಗಳಲ್ಲಿಯೂ ಗುಡ್ಡಗಳಲ್ಲಿಯೂ ದುರ್ಗಗಳಲ್ಲಿಯೂ ಕುಣಿಗಳಲ್ಲಿಯೂ ಅಡಗಿ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ಇದಲ್ಲದೆ ಇಬ್ರಿಯರಲ್ಲಿರುವ ಕೆಲವರು ಯೊರ್ದನನ್ನು ದಾಟಿ ಗಾದ್‌ ದೇಶಕ್ಕೂ ಗಿಲ್ಯಾದಿಗೂ ಹೋದರು. ಆದರೆ ಸೌಲನು ಇ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ಿಲ್ಗಾಲಿನಲ್ಲಿದ್ದನು; ಜನರೆಲ್ಲರು ನಡುಗಿದವರಾಗಿ ಅವನನ್ನು ಹಿಂಬಾಲಿಸ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ಸೌಲನು ತನಗೆ ಸಮುವೇಲನು ನೇಮಿಸಿದ ಕಾಲದ ಪ್ರಕಾರ ಏಳು ದಿವಸ ಕಾದಿದ್ದನು. ಸಮುವೇಲನು ಗಿಲ್ಗಾಲಿಗೆ ಬಾರದೆ ಇದ್ದದರ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ನರು ಅವನನ್ನು ಬಿಟ್ಟು ಚದರಿಹೋ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ಗ ಸೌಲನು--ದಹನ ಬಲಿಯನ್ನೂ ಸಮಾಧಾನದ ಬಲಿಗಳನ್ನೂ ನನ್ನ ಬಳಿಗೆ ತಕ್ಕೊಂಡು ಬನ್ನಿರಿ ಎಂದು ಹೇಳಿ ದಹನಬಲಿಯ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ರ್ಪ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ಸೌಲನು ಒಂದು ವರುಷ ಆಳಿದನು;ಇಸ್ರಾಯೇಲ್ಯರನ್ನು ಎರಡು ವರುಷ ಆಳಿ ದಾಗ ಸೌಲನು ಇಸ್ರಾಯೇಲ್ಯರಲ್ಲಿ ಮೂರು ಸಾವಿರ ಜನರ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ವನು ದಹನಬಲಿಯನ್ನು ಅರ್ಪಿಸಿ ತೀರಿಸುವಷ್ಟರೊಳಗೆ ಇಗೋ, ಸಮುವೇಲನು ಬಂದನು. ಆಗ ಸೌಲನು ಅವನನ್ನು ವಂದಿಸುವದಕ್ಕ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ದುರುಗೊಳ್ಳಲು ಹೋ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ಸಮುವೇಲನುನೀನೇನು ಮಾಡಿದಿ ಎಂದು ಸೌಲನನ್ನು ಕೇಳಿದಾಗ ಅವನು--ಜನರು ನನ್ನನ್ನು ಬಿಟ್ಟು ಚದರಿಹೋದದ್ದನ್ನೂ ನೇಮಿಸಿ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ಿವಸಗಳ ಪ್ರಕಾರಕ್ಕೆ ನೀನು ಬಾರದ್ದನ್ನೂ ಫಿಲಿಷ್ಟಿಯರು ಮಿಕ್ಮಾಷಿನಲ್ಲಿ ಕೂಡಿಕೊಂಡಿರುವದ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ನಾನು ಕಂಡಿದ್ದರಿಂದ ಫಿಲಿಷ್ಟಿಯರು ಗಿಲ್ಗಾಲಿನಲ್ಲಿ ರುವ ನನ್ನ ಬಳಿಗೆ ಬರುವರು ಎಂದೂ ನಾನು ಕರ್ತನ ದಯ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ೇಡಿಕೊಳ್ಳಲಿಲ್ಲವೆಂದೂ ಹೇಳಿ ಮುಂದಾಗಿ ದಹನಬಲಿಯನ್ನು ಅರ್ಪಿಸಿದೆ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ಸಮು ವೇಲನು ಸೌಲನಿಗೆ--ನೀನು ಬುದ್ಧಿಹೀನವಾದ ಕೆಲಸ ಮಾಡಿದ್ದೀ; ನಿನ್ನ ದೇವರಾದ ಕರ್ತನು ನಿನಗೆ ಆಜ್ಞಾಪಿಸಿ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ಜ್ಞೆಯನ್ನು ಕೈಕೊಳ್ಳಲಿಲ್ಲ. ಕರ್ತನು ಇಸ್ರಾಯೇಲ್ಯರಲ್ಲಿ ನಿನ್ನ ರಾಜ್ಯವನ್ನು ಎಂದೆಂದಿಗೂ ಸ್ಥಿರಪಡಿಸುವದಕ್ಕೆ ಇ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ಆದರೆ ಈಗ ನಿನ್ನ ರಾಜ್ಯವು ನಿಲ್ಲಲಾರದು. ಕರ್ತನು ನಿನಗೆ ಆಜ್ಞಾಪಿಸಿ ದ್ದನ್ನು ನೀನು ಕೈಕೊಳ್ಳದೆ ಹೋದದರಿಂದ ಆತ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ನ್ನ ಹೃದಯಕ್ಕೆ ಅನುಸರಣೆಯಾದ ಒಬ್ಬ ಮನುಷ್ಯ ನನ್ನು ಹುಡುಕಿ ಅವನನ್ನು ತನ್ನ ಜನರ ಮೇಲೆ ನಾಯಕನನ್ನಾಗಿ ನೇಮಿಸಿದ್ದಾನ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ದುಕೊಂಡ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ಸಮು ವೇಲನು ಎದ್ದು ಗಿಲ್ಗಾಲಿನಿಂದ ಬೆನ್ಯಾವಿಾನ್‌ ದೇಶದ ಗಿಬೆಯಕ್ಕೆ ಹೋದನು. ಸೌಲನು ತನ್ನ ಸಂಗಡ ಇದ್ದ ಜನರ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ಲೆಕ್ಕಮಾಡಿದಾಗ ಅವರು ಸುಮಾರು ಆರು ನೂರು ಜನರ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ಸೌಲನೂ ಅವನ ಮಗನಾದ ಯೋನಾತಾನನೂ ಅವನ ಸಂಗಡ ಇರುವ ಜನರೂ ಸಹಿತವಾಗಿ ಬೆನ್ಯಾ ವಿಾನ್‌ ದೇಶದ ಗಿಬೆಯಲ್ಲಿದ್ದರು. ಆ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ಫಿಲಿಷ್ಟಿಯರು ಮಿಕ್ಮಾಷಿನಲ್ಲಿ ಇಳಿದುಕೊಂಡ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ಗ ಫಿಲಿಷ್ಟಿ ಯರ ಪಾಳೆಯದಿಂದ ಸುಲುಕೊಳ್ಳುವವರು ಮೂರು ಗುಂಪಾಗಿ ಹೊರಟರು; ಒಂದು ಗುಂಪು ಒಫ್ರದ ಮಾರ್ಗವಾಗಿ ಶುವಲ್‌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ಶದ ಕಡೆಗೆ ಹೋಯಿತ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ಮತ್ತೊಂದು ಗುಂಪು ಬೇತ್‌ಹೋರೋನಿನ ಮಾರ್ಗ ವಾಗಿ ಹೋಯಿತು; ಬೇರೊಂದು ಗುಂಪು ಅರಣ್ಯಕ್ಕೆ ಎದುರಾಗಿರುವ ಜೆಬೋಯಾಮ್‌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ಗ್ಗಿಗೆದುರಾದ ಮೇರೆಯ ಮಾರ್ಗವಾಗಿ ಹೋ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ಆದರೆ ಇಬ್ರಿಯರು ತಮಗೆ ಕತ್ತಿಯನ್ನಾದರೂ ಈಟಿಯನ್ನಾ ದರೂ ಮಾಡಿಕೊಳ್ಳಬಾರದು ಎಂದು ಫಿಲಿಷ್ಟಿಯರು ಹೇಳಿಕೊಂಡದ್ದರಿಂದ ಆ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ಮೂರು ಸಾವಿರ ಜನರಲ್ಲಿ ಎರಡು ಸಾವಿರ ಜನರು ಸೌಲನು ಇರುವ ಮಿಕ್ಮಾಷಿ ನಲ್ಲಿಯೂ ಬೇತೇಲಿನ ಪರ್ವತದಲ್ಲಿಯೂ ಇದ್ದರು; ಸಾವಿ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ಸ್ರಾಯೇಲ್‌ ದೇಶದಲ್ಲಿ ಒಬ್ಬ ಕಮ್ಮಾರನಾದರೂ ಸಿಕ್ಕ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ಆದದರಿಂದ ಇಸ್ರಾಯೇಲ್ಲೆಲ್ಲಾ ತಮ್ಮ ತಮ್ಮ ನೇಗಲಿನ ಗುಳಗಳನ್ನೂ ಸಲಿಕೆಗಳನ್ನೂ ಕೊಡಲಿಗಳನ್ನೂ ಗುದ್ದಲಿಗಳನ್ನೂ ಮೊನ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ುವದಕ್ಕೆ ಫಿಲಿಷ್ಟಿಯರ ಬಳಿಗೆ ಹೋಗಬೇಕಾ 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ಆದರೆ ಗುದ್ದಲಿಗಳನ್ನೂ ಗುಂಟಿಗೆಗಳನ್ನೂ ಗುಶಿಮೊಳೆಗಳನ್ನೂ ಕೊಡಲಿಗಳನ್ನೂ ಅಂಕುಶಗಳನ್ನೂ ಹದಮಾಡುವದಕ್ಕೆ ಅವರ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ರವು ಮಾತ್ರ ಇ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ಯುದ್ಧದ ದಿವಸದಲ್ಲಿ ಸೌಲನ ಸಂಗಡ ಯೋನಾ ತಾನನ ಸಂಗಡ ಇರುವ ಸಮಸ್ತ ಜನರ ಕೈಯಲ್ಲಿ ಕತ್ತಿಯಾದರೂ ಈಟಿಯಾದರೂ ಇಲ್ಲ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ತ್ತು. ಆದರೆ ಸೌಲನಿಗೂ ಅವನ ಕುಮಾರನಾದ ಯೋನಾತಾನ ನಿಗೂ ಮಾತ್ರವೇ ಇ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ಆಗ ಫಿಲಿಷ್ಟಿಯರ ದಂಡು ಮಿಕ್ಮಾಷಿನ ಕಣಿವೆಯ ಮಾರ್ಗಕ್ಕೆ ಹೊರಟ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ನರು ಯೋನಾತಾನನ ಸಂಗಡ ಬೆನ್ಯಾವಿಾನ್‌ ದೇಶದ ಗಿಬೆಯದಲ್ಲಿದ್ದರು. ಉಳಿದ ಜನರನ್ನು ಅವರ ವರ ಡೇರೆಗಳಿಗೆ ಕಳುಹಿಸಿಬ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ಯೋನಾತಾನನು ಗಿಬೆಯದಲ್ಲಿ ಫಿಲಿಷ್ಟಿಯರ ಠಾಣವನ್ನು ಹೊಡೆದನು; ಫಿಲಿಷ್ಟಿಯರಿಗೆ ಅದು ಕೇಳಿಬಂತು. ಆದದರಿಂದ ಸೌಲ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ಶದಲ್ಲೆಲ್ಲಾ ಇಬ್ರಿಯರು ಕೇಳಲೆಂದು ತುತೂರಿಯನ್ನು ಊದ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ಫಿಲಿಷ್ಟಿಯರ ಠಾಣ ವನ್ನು ಸೌಲನು ಹೊಡೆದನೆಂದೂ ಫಿಲಿಷ್ಟಿಯರಿಗೆ ಇಸ್ರಾಯೇಲ್ಯರು ಅಸಹ್ಯವಾದವರಾದರೆಂದೂ ಸಮಸ್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ಸ್ರಾಯೇಲ್ಯರು ಕೇಳಿದಾಗ ಸೌಲನ ಹಿಂದೆ ಹೋಗಲು ಗಿಲ್ಗಾಲಿಗೆ ಕರೆಸಿಕೊಳ್ಳಲ್ಪ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2026-06-03T09:02:08Z</dcterms:created>
  <dcterms:modified xsi:type="dcterms:W3CDTF">2026-06-03T09:02:08Z</dcterms:modified>
  <dc:title>1 சாமுவேல்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