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ll Israel heard say that Saul had smitten a garrison of the Philistines, and that Israel also was had in abomination with the Philistines. And the people were called together after Saul to Gilgal.]]></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Philistines gathered themselves together to fight with Israel, thirty thousand chariots, and six thousand horsemen, and people as the sand which is on the sea shore in multitude: and they came up, and pitched in Michmash, eastward from Bethaven.]]></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Philistines gathered themselves together to fight with Israel, thirty thousand chariots, and six thousand horsemen, and people as the sand which is on the sea shore in multitude: and they came up, and pitched in Michmash, eastward from Bethave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Philistines gathered themselves together to fight with Israel, thirty thousand chariots, and six thousand horsemen, and people as the sand which is on the sea shore in multitude: and they came up, and pitched in Michmash, eastward from Bethave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n the men of Israel saw that they were in a strait, (for the people were distressed,) then the people did hide themselves in caves, and in thickets, and in rocks, and in high places, and in pit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n the men of Israel saw that they were in a strait, (for the people were distressed,) then the people did hide themselves in caves, and in thickets, and in rocks, and in high places, and in pit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n the men of Israel saw that they were in a strait, (for the people were distressed,) then the people did hide themselves in caves, and in thickets, and in rocks, and in high places, and in pit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some of the Hebrews went over Jordan to the land of Gad and Gilead. As for Saul, he was yet in Gilgal, and all the people followed him trembling.]]></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some of the Hebrews went over Jordan to the land of Gad and Gilead. As for Saul, he was yet in Gilgal, and all the people followed him trembling.]]></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tarried seven days, according to the set time that Samuel had appointed: but Samuel came not to Gilgal; and the people were scattered from hi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Saul reigned one year; and when he had reigned two years over Israel,]]></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tarried seven days, according to the set time that Samuel had appointed: but Samuel came not to Gilgal; and the people were scattered from him.]]></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Saul said, Bring here a burnt offering to me, and peace offerings. And he offered the burnt offering.]]></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Saul said, Bring here a burnt offering to me, and peace offerings. And he offered the burnt offering.]]></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t came to pass, that as soon as he had made an end of offering the burnt offering, behold, Samuel came; and Saul went out to meet him, that he might salute him.]]></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t came to pass, that as soon as he had made an end of offering the burnt offering, behold, Samuel came; and Saul went out to meet him, that he might salute him.]]></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Samuel said, What have you done? And Saul said, Because I saw that the people were scattered from me, and that you came not within the days appointed, and that the Philistines gathered themselves together at Michmash;]]></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Samuel said, What have you done? And Saul said, Because I saw that the people were scattered from me, and that you came not within the days appointed, and that the Philistines gathered themselves together at Michmash;]]></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Samuel said, What have you done? And Saul said, Because I saw that the people were scattered from me, and that you came not within the days appointed, and that the Philistines gathered themselves together at Michmash;]]></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refore said I, The Philistines will come down now upon me to Gilgal, and I have not made supplication unto the LORD: I forced myself therefore, and offered a burnt offering.]]></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refore said I, The Philistines will come down now upon me to Gilgal, and I have not made supplication unto the LORD: I forced myself therefore, and offered a burnt offering.]]></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aul chose him three thousand men of Israel; whereof two thousand were with Saul in Michmash and in mount Bethel, and a thousand were with Jonathan in Gibeah of Benjamin: and the rest of the people he sent every man to his ten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refore said I, The Philistines will come down now upon me to Gilgal, and I have not made supplication unto the LORD: I forced myself therefore, and offered a burnt offering.]]></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amuel said to Saul, You have done foolishly: you have not kept the commandment of the LORD your God, which he commanded you: for now would the LORD have established your kingdom upon Israel for ever.]]></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amuel said to Saul, You have done foolishly: you have not kept the commandment of the LORD your God, which he commanded you: for now would the LORD have established your kingdom upon Israel for ev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amuel said to Saul, You have done foolishly: you have not kept the commandment of the LORD your God, which he commanded you: for now would the LORD have established your kingdom upon Israel for eve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now your kingdom shall not continue: the LORD has sought him a man after his own heart, and the LORD has commanded him to be captain over his people, because you have not kept that which the LORD commanded you.]]></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now your kingdom shall not continue: the LORD has sought him a man after his own heart, and the LORD has commanded him to be captain over his people, because you have not kept that which the LORD commanded you.]]></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now your kingdom shall not continue: the LORD has sought him a man after his own heart, and the LORD has commanded him to be captain over his people, because you have not kept that which the LORD commanded you.]]></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amuel arose, and got him up from Gilgal unto Gibeah of Benjamin. And Saul numbered the people that were present with him, about six hundred me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amuel arose, and got him up from Gilgal unto Gibeah of Benjamin. And Saul numbered the people that were present with him, about six hundred me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Saul, and Jonathan his son, and the people that were present with them, abode in Gibeah of Benjamin: but the Philistines encamped in Michmas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aul chose him three thousand men of Israel; whereof two thousand were with Saul in Michmash and in mount Bethel, and a thousand were with Jonathan in Gibeah of Benjamin: and the rest of the people he sent every man to his ten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Saul, and Jonathan his son, and the people that were present with them, abode in Gibeah of Benjamin: but the Philistines encamped in Michmash.]]></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spoilers came out of the camp of the Philistines in three companies: one company turned unto the way that leads to Ophrah, unto the land of Shual:]]></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spoilers came out of the camp of the Philistines in three companies: one company turned unto the way that leads to Ophrah, unto the land of Shual:]]></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another company turned the way to Bethhoron: and another company turned to the way of the border that looks to the valley of Zeboim toward the wildernes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another company turned the way to Bethhoron: and another company turned to the way of the border that looks to the valley of Zeboim toward the wildernes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ow there was no smith found throughout all the land of Israel: for the Philistines said, Lest the Hebrews make them swords or spear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ow there was no smith found throughout all the land of Israel: for the Philistines said, Lest the Hebrews make them swords or spear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all the Israelites went down to the Philistines, to sharpen every man his share, and his coulter, and his axe, and his mattock.]]></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all the Israelites went down to the Philistines, to sharpen every man his share, and his coulter, and his axe, and his mattock.]]></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all the Israelites went down to the Philistines, to sharpen every man his share, and his coulter, and his axe, and his mattock.]]></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aul chose him three thousand men of Israel; whereof two thousand were with Saul in Michmash and in mount Bethel, and a thousand were with Jonathan in Gibeah of Benjamin: and the rest of the people he sent every man to his tent.]]></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et they had a file for the mattocks, and for the coulters, and for the forks, and for the axes, and to sharpen the goads.]]></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et they had a file for the mattocks, and for the coulters, and for the forks, and for the axes, and to sharpen the goads.]]></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o it came to pass in the day of battle, that there was neither sword nor spear found in the hand of any of the people that were with Saul and Jonathan: but with Saul and with Jonathan his son was there found.]]></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o it came to pass in the day of battle, that there was neither sword nor spear found in the hand of any of the people that were with Saul and Jonathan: but with Saul and with Jonathan his son was there found.]]></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garrison of the Philistines went out to the passage of Michmash.]]></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Jonathan stroke the garrison of the Philistines that was in Geba, and the Philistines heard of it. And Saul blew the trumpet throughout all the land, saying, Let the Hebrews hear.]]></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Jonathan stroke the garrison of the Philistines that was in Geba, and the Philistines heard of it. And Saul blew the trumpet throughout all the land, saying, Let the Hebrews hear.]]></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ll Israel heard say that Saul had smitten a garrison of the Philistines, and that Israel also was had in abomination with the Philistines. And the people were called together after Saul to Gilga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ll Israel heard say that Saul had smitten a garrison of the Philistines, and that Israel also was had in abomination with the Philistines. And the people were called together after Saul to Gilga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532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1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காலுக்கு வரவழைக்க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லிஸ்தர் இஸ்ரவேலோடு யுத்தம் பண்ணும்படி முப்பதினாயிரம் இரதங்களோடும், ஆறாயிரம் குதிரைவீரரோ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ற்கரை மணலத்தனை ஜனங்களோடும் கூடிக்கொண்டுவந்து, பெத்தாவேலுக்குக் கிழக்கான மிக்மா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இஸ்ரவேலர் தங்களுக்கு உண்டான இக்கட்டைக் கண்டபோது, ஜனங்கள் தங்களுக்கு உ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க்கத்தினாலே கெபிகளிலும், முட்காடுகளிலும், கன்மலைகளிலும், துருக்கங்களிலும், குகை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ளித்து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பிரெயரில் சிலர் யோர்தானையும் கடந்து, காத் நாட்டிற்கும் கீலேயாத்தேசத்திற்கும் போனார்கள்; ச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ன்னும் கில்காலில் இருந்தான்; சகல ஜனங்களும் பயந்துகொண்டு அவனுக்குப் பின்செ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 தனக்குச் சாமுவேல் குறித்த காலத்தின்படி ஏழுநாள்மட்டும் காத்திருந்தான்; சாமுவேல் கில்காலு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சவுல் ராஜ்யபாரம்பண்ணி, ஒரு வருஷமாயிற்று; அவன் இஸ்ரவேலை இரண்டாம் வருஷம் அரசாண்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வில்லை, ஜனங்கள் அவனை விட்டுச் சிதறிப்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ழுது சவுல்: சர்வாங்க தகனபலியையும் சமாதானபலிகளையும் என்னிடத்தில் கொண்டுவாருங்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 சர்வாங்கதகனபலியைச் செலு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ன் சர்வாங்க தகனபலியிட்டு முடிகிறபோது, இதோ, சாமுவேல் வந்தான்; சவுல் அவனைச் சந்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னஞ்செய்ய அவனுக்கு எதிர்கொண்டு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ர் செய்தது என்ன என்று சாமுவேல் கேட்டதற்கு சவுல்: ஜனங்கள் என்னைவிட்டுச் சிதறிப்போகிற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த்த நாட்களின் திட்டத்திலே நீர்வராததையும், பெலிஸ்தர் மிக்மாசிலே கூடிவந்திருக்கிறதையும்,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ப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ல்காலில் பெலிஸ்தர் எனக்கு விரோதமாய் வந்துவிடுவார்கள் என்றும், நான் இன்னும்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கத்தை நோக்கி விண்ணப்பம்பண்ணவில்லை என்றும், எண்ணித் துணிந்து, சர்வாங்க தகனபலியைச் செலு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ல் மூவாயிரம்பேரைத் தனக்குத் தெரிந்துகொண்டான்; அவர்களில் இரண்டாயிரம்பேர் சவுலோடேகூ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சாமுவேல் சவுலைப் பார்த்து: புத்தியீனமாய்ச் செய்தீர்; உம்முடைய தேவனாகிய கர்த்தர் உமக்கு வி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க் கைக்கொள்ளாமற்போனீர்; மற்றப்படி கர்த்தர் இஸ்ரவேலின் மேல் உம்முடைய ராஜ்யபாரத்தை என்றை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ரப்படுத்து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ப்போதோ உம்முடைய ராஜ்யபாரம் நிலைநிற்காது; கர்த்தர் தம்முடைய இருதயத்திற்கு ஏற்ற ஒரு மனுஷ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க்குத் தேடி, அவனைக் கர்த்தர் தம்முடைய ஜனங்கள்மேல் தலைவனாயிருக்கக் கட்டளையிட்டார்; கர்த்தர் உ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த்த கட்டளையை நீர் கைக்கொள்ளவில்லையே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சாமுவேல் எழுந்திருந்து, கில்காலை விட்டு, பென்யமீன் நாட்டிலுள்ள கிபியாவுக்குப் போனான்; ச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னோடேகூட இருக்கிற ஜனத்தைத் தொகைபார்க்கிறபோது, ஏறக்குறைய அறுநூறுபேர்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சவுலும் அவன் குமாரனாகிய யோனத்தானும் அவர்களோடேகூட இருக்கிற ஜனங்களும் பென்யமீன் நாட்டி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மாசிலும் பெத்தேல் மலையிலும், ஆயிரம்பேர் யோனத்தானோடேகூடப் பென்யமீன் நாட்டிலுள்ள கிபியாவி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யாவில் இருந்துவிட்டார்கள்; பெலிஸ்தரோ மிக்மாசிலே பாளயமிறங்கி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ள்ளைக்காரர் பெலிஸ்தரின் பாளயத்திலிருந்து மூன்று படையாய்ப் புறப்பட்டுவந்தார்கள்; ஒரு 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ராவழியாய்ச் சூவால் நாட்டிற்கு நேராகப் 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வேறொரு படை பெத்தொரோன் வழியாய்ப் போயிற்று; வேறொரு படைவனாந்தரத்தில் இருக்கிற செபோயீ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த்தாக்குக்கு எதிரான எல்லைவழியாய்ப் 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எபிரெயர் பட்டயங்களையாகிலும் ஈட்டிகளையாகிலும் உண்டுபண்ணாதபடிக்குப் பார்த்துக்கொள்ளவேண்டும்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ஸ்தர் சொல்லியிருந்தபடியால், இஸ்ரவேல் தேசத்தில் எங்கும் ஒரு கொல்லன் அகப்ப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ஸ்ரவேலர் யாவரும் அவரவர் தங்கள் கொழுவிரும்புகளையும், தங்கள் மண்வெட்டிகளையும்,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களையும், தங்கள் கடப்பாரைகளையும் தீட்டிக் கூர்மையாக்குகிறதற்கு, பெலிஸ்தரிடத்து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வேண்டியதா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ர்கள்; மற்ற ஜனங்களை அவரவர் கூடாரங்களுக்கு அனுப்பி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டப்பாரைகளையும், மண்வெட்டிகளையும், முக்கூருள்ள ஆயுதங்களையும், கோடாரிகளையும், தாற்றுக்கோ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மையாக்குகிறதற்கு அரங்கள் மாத்திரம் அவர்களிடத்தில்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யுத்தநாள் வந்தபோது, சவுலுக்கும் அவன் குமாரனாகிய யோனத்தானுக்குமேயன்றி, சவுலோடும் யோனத்தானோ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 ஜனங்களில் ஒருவர் கையிலும் பட்டயமும் ஈட்டியும் இல்லாதி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லிஸ்தரின் பாளயம் மிக்மாசிலிருந்து போகிற வழிமட்டும் பரம்பி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யோனத்தான் கேபாவிலே தாணையம் இருந்த பெலிஸ்தரை முறிய அடித்தான்; பெலிஸ்தர் அதைக் கேள்வி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யினால் இதை எபிரெயர் கேட்கக்கடவர்கள் என்று சவுல் தேசமெங்கும் எக்காளம் ஊது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தாணையம் இருந்த பெலிஸ்தரைச் சவுல் முறிய அடித்தான் என்றும், இஸ்ரவேலர் பெலிஸ்த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ருவருப்பானார்கள் என்றும், இஸ்ரவேலெல்லாம் கேள்விப்பட்டபோது, ஜனங்கள் சவுலுக்குப் பின்செல்லு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3]]></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2026-09-16T22:50:52Z</dcterms:created>
  <dcterms:modified xsi:type="dcterms:W3CDTF">2026-09-16T22:50:52Z</dcterms:modified>
  <dc:title>1 சாமுவேல் : 13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