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க்கு யாக்கோபை ஆசீர்வதித்து, ஒரு பெண்ணைக் கொள்ளும்படி அவனைப் பதான் அராமுக்கு அனுப்பினதையும், அவனை ஆசீர்வதிக்கையில்: நீ கானானியருடைய குமாரத்திகளில் பெண்கொள்ளவேண்டாம் என்று அவனுக்குக் கட்டளையிட்டத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ாக்கோபு தன் தகப்பனுக்கும் தன் தாய்க்கும் கீழ்ப்படிந்து, பதான் அராமுக்கு புறப்பட்டுப்போனதையும் ஏசா கண்டதினால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னானிய குமாரத்திகள் தன் தகப்பனாகிய ஈசாக்கின் பார்வைக்கு ஆகாதவர்கள் என்பதை ஏசா அறிந்ததினால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சா இஸ்மவேலிடத்துக்குப் போய், தனக்கு முன்னிருந்த மனைவிகளுமன்றி, ஆபிரகாமுடைய குமாரனாகிய இஸ்மவேலின் குமாரத்தியும் நெபாயோத்தின் சகோதரியுமாகிய மகலாத்தையும் விவாகம்பண்ண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சா இஸ்மவேலிடத்துக்குப் போய், தனக்கு முன்னிருந்த மனைவிகளுமன்றி, ஆபிரகாமுடைய குமாரனாகிய இஸ்மவேலின் குமாரத்தியும் நெபாயோத்தின் சகோதரியுமாகிய மகலாத்தையும் விவாகம்பண்ணி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ாக்கோபு பெயெர்செபாவை விட்டுப் புறப்பட்டு ஆரானுக்குப் போகப் பிரயாணம்பண்ண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 இடத்திலே வந்து, சூரியன் அஸ்தமித்தபடியினால், அங்கே ராத்தங்கி, அவ்விடத்துக் கற்களில் ஒன்றை எடுத்து, தன் தலையின்கீழ் வைத்து, அங்கே நித்திரை செய்யும்படி படுத்துக்கொண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 இடத்திலே வந்து, சூரியன் அஸ்தமித்தபடியினால், அங்கே ராத்தங்கி, அவ்விடத்துக் கற்களில் ஒன்றை எடுத்து, தன் தலையின்கீழ் வைத்து, அங்கே நித்திரை செய்யும்படி படுத்துக்கொண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அவன் ஒரு சொப்பனம் கண்டான்; இதோ, ஒரு ஏணி பூமியிலே வைக்கப்பட்டிருந்தது, அதின் நுனி வானத்தை எட்டியிருந்தது, அதிலே தேவதூதர் ஏறுகிறவர்களும் இறங்குகிறவர்களுமாய் இ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 அவன் ஒரு சொப்பனம் கண்டான்; இதோ, ஒரு ஏணி பூமியிலே வைக்கப்பட்டிருந்தது, அதின் நுனி வானத்தை எட்டியிருந்தது, அதிலே தேவதூதர் ஏறுகிறவர்களும் இறங்குகிறவர்களுமாய் இ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க்கு யாக்கோபை அழைத்து. அவனை ஆசீர்வதித்து, நீ கானானியருடைய குமாரத்திகளில் பெண்கொள்ளாம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மேலாகக் கர்த்தர் நின்று: நான் உன் தகப்பனாகிய ஆபிரகாமின் தேவனும் ஈசாக்கின் தேவனுமாகிய கர்த்தர்; நீ படுத்திருக்கிற பூமியை உனக்கும் உன் சந்ததிக்கும் தர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மேலாகக் கர்த்தர் நின்று: நான் உன் தகப்பனாகிய ஆபிரகாமின் தேவனும் ஈசாக்கின் தேவனுமாகிய கர்த்தர்; நீ படுத்திருக்கிற பூமியை உனக்கும் உன் சந்ததிக்கும் தர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சந்ததி பூமியின் தூளைப்போலிருக்கும்; நீ மேற்கேயும், கிழக்கேயும், வடக்கேயும், தெற்கேயும் பரம்புவாய்; உனக்குள்ளும் உன் சந்ததிக்குள்ளும் பூமியின் வம்சங்களெல்லாம் ஆசீர்வதிக்கப்ப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சந்ததி பூமியின் தூளைப்போலிருக்கும்; நீ மேற்கேயும், கிழக்கேயும், வடக்கேயும், தெற்கேயும் பரம்புவாய்; உனக்குள்ளும் உன் சந்ததிக்குள்ளும் பூமியின் வம்சங்களெல்லாம் ஆசீர்வதிக்கப்ப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உன்னோடே இருந்து, நீ போகிற இடத்திலெல்லாம் உன்னைக் காத்து, இந்தத் தேசத்துக்கு உன்னைத் திரும்பிவரப்பண்ணுவேன்; நான் உனக்குச் சொன்னதைச் செய்யுமளவும் உன்னைக் கைவிடுவதில்லை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உன்னோடே இருந்து, நீ போகிற இடத்திலெல்லாம் உன்னைக் காத்து, இந்தத் தேசத்துக்கு உன்னைத் திரும்பிவரப்பண்ணுவேன்; நான் உனக்குச் சொன்னதைச் செய்யுமளவும் உன்னைக் கைவிடுவதில்லை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ாக்கோபு நித்திரை தெளிந்து விழித்தபோது: மெய்யாகவே கர்த்தர் இந்த இடத்தில் இருக்கிறார்; இதை நான் அறியாதிருந்தே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பயந்து, இந்த ஸ்தலம் எவ்வளவு பயங்கரமாயிருக்கிறது! இது தேவனுடைய வீடேயல்லாமல் வேறல்ல, இது வானத்தின் வாசல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பயந்து, இந்த ஸ்தலம் எவ்வளவு பயங்கரமாயிருக்கிறது! இது தேவனுடைய வீடேயல்லாமல் வேறல்ல, இது வானத்தின் வாசல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காலையிலே யாக்கோபு எழுந்து, தன் தலையின் கீழ் வைத்திருந்த கல்லை எடுத்து, அதைத் தூணாக நிறுத்தி, அதின்மேல் எண்ணெய் வார்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ழுந்து புறப்பட்டு, பதான் அராமிலிருக்கிற உன் தாயினுடைய தகப்பனாகிய பெத்துவேலுடைய வீட்டுக்குப் போய், அவ்விடத்தில் உன் தாயின் சகோதரனாகிய லாபானின் குமாரத்திகளுக்குள் பெண்கொள் என்று அவனுக்குக் கட்டளையி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ிகாலையிலே யாக்கோபு எழுந்து, தன் தலையின் கீழ் வைத்திருந்த கல்லை எடுத்து, அதைத் தூணாக நிறுத்தி, அதின்மேல் எண்ணெய் வார்த்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த ஸ்தலத்திற்குப் பெத்தேல் என்று பேரிட்டான்; அதற்கு முன்னே அவ்வூருக்கு லூஸ் என்னும் பேர் இ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ாக்கோபு: தேவன் என்னோடே இருந்து, நான் போகிற இந்த வழியிலே என்னைக் காப்பாற்றி, உண்ண ஆகாரமும், உடுக்க வஸ்திரமும் எனக்குத் த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யாக்கோபு: தேவன் என்னோடே இருந்து, நான் போகிற இந்த வழியிலே என்னைக் காப்பாற்றி, உண்ண ஆகாரமும், உடுக்க வஸ்திரமும் எனக்குத் த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னை என் தகப்பன் வீட்டுக்குச் சமாதானத்தோடே திருப்பிவரப்பண்ணுவாரானால், கர்த்தர் எனக்குத் தேவனாயிருப்பார்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தூணாக நிறுத்தின இந்தக் கல் தேவனுக்கு வீடாகும்; தேவரீர் எனக்குத் தரும் எல்லாவற்றிலும் உமக்குத் தசமபாகம் செலுத்துவேன் என்று சொல்லிப் பொருத்தனைபண்ணிக்கொண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தூணாக நிறுத்தின இந்தக் கல் தேவனுக்கு வீடாகும்; தேவரீர் எனக்குத் தரும் எல்லாவற்றிலும் உமக்குத் தசமபாகம் செலுத்துவேன் என்று சொல்லிப் பொருத்தனைபண்ணிக்கொண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ர்வவல்லமையுள்ள தேவன் உன்னை ஆசீர்வதித்து, நீ பல ஜனக்கூட்டமாகும்படி உன்னைப் பலுகவும் பெருகவும்பண்ணி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் ஆபிரகாமுக்குக் கொடுத்ததும் நீ பரதேசியாய்த் தங்குகிறதுமான தேசத்தை நீ சுதந்தரித்துக்கொள்ளும்படி ஆபிரகாமுக்கு அருளிய ஆசீர்வாதத்தை உனக்கும் உன் சந்ததிக்கும் அருளுவாராக என்று சொல்லி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் ஆபிரகாமுக்குக் கொடுத்ததும் நீ பரதேசியாய்த் தங்குகிறதுமான தேசத்தை நீ சுதந்தரித்துக்கொள்ளும்படி ஆபிரகாமுக்கு அருளிய ஆசீர்வாதத்தை உனக்கும் உன் சந்ததிக்கும் அருளுவாராக என்று சொல்லி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ஈசாக்கு யாக்கோபை அனுப்பிவிட்டான். அப்பொழுது அவன் பதான் அராமிலிருக்கும் சீரியா தேசத்தானாகிய பெத்துவேலுடைய குமாரனும், தனக்கும் ஏசாவுக்கும் தாயாகிய ரெபெக்காளின் சகோதரனுமான லாபானிடத்துக்குப் போகப் புறப்ப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ஈசாக்கு யாக்கோபை அனுப்பிவிட்டான். அப்பொழுது அவன் பதான் அராமிலிருக்கும் சீரியா தேசத்தானாகிய பெத்துவேலுடைய குமாரனும், தனக்கும் ஏசாவுக்கும் தாயாகிய ரெபெக்காளின் சகோதரனுமான லாபானிடத்துக்குப் போகப் புறப்பட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ஈசாக்கு யாக்கோபை ஆசீர்வதித்து, ஒரு பெண்ணைக் கொள்ளும்படி அவனைப் பதான் அராமுக்கு அனுப்பினதையும், அவனை ஆசீர்வதிக்கையில்: நீ கானானியருடைய குமாரத்திகளில் பெண்கொள்ளவேண்டாம் என்று அவனுக்குக் கட்டளையிட்டதைய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6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शीर्वाद देने के समय यह आज्ञा भी दी, कि तू किसी कनानी लड़की को ब्याह न लेन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ाकूब माता पिता की मान कर पद्दनराम को चल दि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ऐसाव यह सब देख के और यह भी सोच कर, कि कनानी लड़कियां मेरे पिता इसहाक को बुरी लगती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ब्राहीम के पुत्र इश्माएल के पास गया, और इश्माएल की बेटी महलत को, जो नबायोत की बहिन थी, ब्याह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पत्नियों में मिला ल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सो याकूब बेर्शेबा से निकल कर हारान की ओर च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उसने किसी स्थान में पहुंच कर रात वहीं बिताने का विचार किया, क्योंकि सूर्य अस्त हो गया था; स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उस स्थान के पत्थरों में से एक पत्थर ले अपना तकिया बना कर रखा, और उसी स्थान में स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उसने स्वप्न में क्या देखा, कि एक सीढ़ी पृथ्वी पर खड़ी है, और उसका सिरा स्वर्ग तक पहुंचा है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परमेश्वर के दूत उस पर से चढ़ते उतर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इसहाक ने याकूब को बुलाकर आशीर्वाद दिया, और आज्ञा दी, कि तू किसी कनानी लड़की को न ब्याह ल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यहोवा उसके ऊपर खड़ा हो कर कहता है, कि मैं यहोवा, तेरे दादा इब्राहीम का परमेश्वर, और इसहाक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परमेश्वर हूं: जिस भूमि पर तू पड़ा है, उसे मैं तुझ को और तेरे वंश को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तेरा वंश भूमि की धूल के किनकों के समान बहुत होगा, और पच्छिम, पूरब, उत्तर, दक्खिन, चारों ओ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ैलता जाएगा: और तेरे और तेरे वंश के द्वारा पृथ्वी के सारे कुल आशीष प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सुन, मैं तेरे संग रहूंगा, और जहां कहीं तू जाए वहां तेरी रक्षा करूंगा, और तुझे इस देश में लौट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 आऊंगा: मैं अपने कहे हुए को जब तक पूरा न कर लूं तब तक तुझ को न छोड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याकूब जाग उठा, और कहने लगा; निश्चय इस स्थान में यहोवा है; और मैं इस बात को न जान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भय खा कर उसने कहा, यह स्थान क्या ही भयानक है! यह तो परमेश्वर के भवन को छोड़ और कुछ नहीं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ता; वरन यह स्वर्ग का फाटक ह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भोर को याकूब तड़के उठा, और अपने तकिए का पत्थर ले कर उसका खम्भा खड़ा किया, और उसके सिरे पर ते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पद्दनराम में अपने नाना बतूएल के घर जा कर वहां अपने मामा लाबान की एक बेटी को ब्याह ल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उसने उस स्थान का नाम बेतेल रखा; पर उस नगर का नाम पहिले लूज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याकूब ने यह मन्नत मानी, कि यदि परमेश्वर मेरे संग रहकर इस यात्रा में मेरी रक्षा करे, और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ने के लिये रोटी, और पहिनने के लिये कपड़ा द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मैं अपने पिता के घर में कुशल क्षेम से लौट आऊं: तो यहोवा मेरा परमेश्वर ठह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यह पत्थर, जिसका मैं ने खम्भा खड़ा किया है, परमेश्वर का भवन ठहरेगा: और जो कुछ तू मुझे दे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शमांश मैं अवश्य ही तुझे दिया करू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सर्वशक्तिमान ईश्वर तुझे आशीष दे, और फुला-फला कर बढ़ाए, और तू राज्य राज्य की मण्डली का मूल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वह तुझे और तेरे वंश को भी इब्राहीम की सी आशीष दे, कि तू यह देश जिस में तू परदेशी हो कर र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और जिसे परमेश्वर ने इब्राहीम को दिया था, उसका अधिकारी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इसहाक ने याकूब को विदा किया, और वह पद्दनराम को अरामी बतूएल के उस पुत्र लाबान के पास चला,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ाकूब और ऐसाव की माता रिबका का भाई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ब इसहाक ने याकूब को आशीर्वाद देकर पद्दनराम भेज दिया, कि वह वहीं से पत्नी ब्याह लाए, और उस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2026-08-02T22:32:49Z</dcterms:created>
  <dcterms:modified xsi:type="dcterms:W3CDTF">2026-08-02T22:32:49Z</dcterms:modified>
  <dc:title>ஆதியாகமம்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