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ன் ஒரு சொப்பனம் கண்டான்; இதோ, ஒரு ஏணி பூமியிலே வைக்கப்பட்டிருந்தது, அதின் நுனி வானத்தை எட்டியிருந்தது, அதிலே தேவதூதர் ஏறுகிறவர்களும் இறங்குகிறவர்களுமாய் இருந்த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மேலாகக் கர்த்தர் நின்று: நான் உன் தகப்பனாகிய ஆபிரகாமின் தேவனும் ஈசாக்கின் தேவனுமாகிய கர்த்தர்; நீ படுத்திருக்கிற பூமியை உனக்கும் உன் சந்ததிக்கும் தர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 மேலாகக் கர்த்தர் நின்று: நான் உன் தகப்பனாகிய ஆபிரகாமின் தேவனும் ஈசாக்கின் தேவனுமாகிய கர்த்தர்; நீ படுத்திருக்கிற பூமியை உனக்கும் உன் சந்ததிக்கும் தர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சந்ததி பூமியின் தூளைப்போலிருக்கும்; நீ மேற்கேயும், கிழக்கேயும், வடக்கேயும், தெற்கேயும் பரம்புவாய்; உனக்குள்ளும் உன் சந்ததிக்குள்ளும் பூமியின் வம்சங்களெல்லாம் ஆசீர்வதிக்கப்பட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சந்ததி பூமியின் தூளைப்போலிருக்கும்; நீ மேற்கேயும், கிழக்கேயும், வடக்கேயும், தெற்கேயும் பரம்புவாய்; உனக்குள்ளும் உன் சந்ததிக்குள்ளும் பூமியின் வம்சங்களெல்லாம் ஆசீர்வதிக்கப்ப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சந்ததி பூமியின் தூளைப்போலிருக்கும்; நீ மேற்கேயும், கிழக்கேயும், வடக்கேயும், தெற்கேயும் பரம்புவாய்; உனக்குள்ளும் உன் சந்ததிக்குள்ளும் பூமியின் வம்சங்களெல்லாம் ஆசீர்வதிக்கப்ப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ோடே இருந்து, நீ போகிற இடத்திலெல்லாம் உன்னைக் காத்து, இந்தத் தேசத்துக்கு உன்னைத் திரும்பிவரப்பண்ணுவேன்; நான் உனக்குச் சொன்னதைச் செய்யுமளவும் உன்னைக் கைவிடுவதில்லை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ோடே இருந்து, நீ போகிற இடத்திலெல்லாம் உன்னைக் காத்து, இந்தத் தேசத்துக்கு உன்னைத் திரும்பிவரப்பண்ணுவேன்; நான் உனக்குச் சொன்னதைச் செய்யுமளவும் உன்னைக் கைவிடுவதில்லை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உன்னோடே இருந்து, நீ போகிற இடத்திலெல்லாம் உன்னைக் காத்து, இந்தத் தேசத்துக்கு உன்னைத் திரும்பிவரப்பண்ணுவேன்; நான் உனக்குச் சொன்னதைச் செய்யுமளவும் உன்னைக் கைவிடுவதில்லை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ு நித்திரை தெளிந்து விழித்தபோது: மெய்யாகவே கர்த்தர் இந்த இடத்தில் இருக்கிறார்; இதை நான் அறியாதிருந்த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னானிய குமாரத்திகள் தன் தகப்பனாகிய ஈசாக்கின் பார்வைக்கு ஆகாதவர்கள் என்பதை ஏசா அறிந்ததினாலும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ாக்கோபு நித்திரை தெளிந்து விழித்தபோது: மெய்யாகவே கர்த்தர் இந்த இடத்தில் இருக்கிறார்; இதை நான் அறியாதிருந்த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பயந்து, இந்த ஸ்தலம் எவ்வளவு பயங்கரமாயிருக்கிறது! இது தேவனுடைய வீடேயல்லாமல் வேறல்ல, இது வானத்தின் வாசல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பயந்து, இந்த ஸ்தலம் எவ்வளவு பயங்கரமாயிருக்கிறது! இது தேவனுடைய வீடேயல்லாமல் வேறல்ல, இது வானத்தின் வாசல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காலையிலே யாக்கோபு எழுந்து, தன் தலையின் கீழ் வைத்திருந்த கல்லை எடுத்து, அதைத் தூணாக நிறுத்தி, அதின்மேல் எண்ணெய் வார்த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காலையிலே யாக்கோபு எழுந்து, தன் தலையின் கீழ் வைத்திருந்த கல்லை எடுத்து, அதைத் தூணாக நிறுத்தி, அதின்மேல் எண்ணெய் வார்த்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ஸ்தலத்திற்குப் பெத்தேல் என்று பேரிட்டான்; அதற்கு முன்னே அவ்வூருக்கு லூஸ் என்னும் பேர் இ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ந்த ஸ்தலத்திற்குப் பெத்தேல் என்று பேரிட்டான்; அதற்கு முன்னே அவ்வூருக்கு லூஸ் என்னும் பேர் இரு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ாக்கோபு: தேவன் என்னோடே இருந்து, நான் போகிற இந்த வழியிலே என்னைக் காப்பாற்றி, உண்ண ஆகாரமும், உடுக்க வஸ்திரமும் எனக்குத் தந்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யாக்கோபு: தேவன் என்னோடே இருந்து, நான் போகிற இந்த வழியிலே என்னைக் காப்பாற்றி, உண்ண ஆகாரமும், உடுக்க வஸ்திரமும் எனக்குத் தந்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னை என் தகப்பன் வீட்டுக்குச் சமாதானத்தோடே திருப்பிவரப்பண்ணுவாரானால், கர்த்தர் எனக்குத் தேவனாயிருப்பார்;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சா இஸ்மவேலிடத்துக்குப் போய், தனக்கு முன்னிருந்த மனைவிகளுமன்றி, ஆபிரகாமுடைய குமாரனாகிய இஸ்மவேலின் குமாரத்தியும் நெபாயோத்தின் சகோதரியுமாகிய மகலாத்தையும் விவாகம்பண்ண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தூணாக நிறுத்தின இந்தக் கல் தேவனுக்கு வீடாகும்; தேவரீர் எனக்குத் தரும் எல்லாவற்றிலும் உமக்குத் தசமபாகம் செலுத்துவேன் என்று சொல்லிப் பொருத்தனைபண்ணிக்கொண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தூணாக நிறுத்தின இந்தக் கல் தேவனுக்கு வீடாகும்; தேவரீர் எனக்குத் தரும் எல்லாவற்றிலும் உமக்குத் தசமபாகம் செலுத்துவேன் என்று சொல்லிப் பொருத்தனைபண்ணிக்கொண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க்கு யாக்கோபை அழைத்து. அவனை ஆசீர்வதித்து, நீ கானானியருடைய குமாரத்திகளில் பெண்கொள்ளாம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ஈசாக்கு யாக்கோபை அழைத்து. அவனை ஆசீர்வதித்து, நீ கானானியருடைய குமாரத்திகளில் பெண்கொள்ளாமல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ழுந்து புறப்பட்டு, பதான் அராமிலிருக்கிற உன் தாயினுடைய தகப்பனாகிய பெத்துவேலுடைய வீட்டுக்குப் போய், அவ்விடத்தில் உன் தாயின் சகோதரனாகிய லாபானின் குமாரத்திகளுக்குள் பெண்கொள் என்று அவனுக்குக் கட்டளைய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ழுந்து புறப்பட்டு, பதான் அராமிலிருக்கிற உன் தாயினுடைய தகப்பனாகிய பெத்துவேலுடைய வீட்டுக்குப் போய், அவ்விடத்தில் உன் தாயின் சகோதரனாகிய லாபானின் குமாரத்திகளுக்குள் பெண்கொள் என்று அவனுக்குக் கட்டளையிட்ட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வவல்லமையுள்ள தேவன் உன்னை ஆசீர்வதித்து, நீ பல ஜனக்கூட்டமாகும்படி உன்னைப் பலுகவும் பெருகவும்பண்ணி;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ர்வவல்லமையுள்ள தேவன் உன்னை ஆசீர்வதித்து, நீ பல ஜனக்கூட்டமாகும்படி உன்னைப் பலுகவும் பெருகவும்பண்ணி;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் ஆபிரகாமுக்குக் கொடுத்ததும் நீ பரதேசியாய்த் தங்குகிறதுமான தேசத்தை நீ சுதந்தரித்துக்கொள்ளும்படி ஆபிரகாமுக்கு அருளிய ஆசீர்வாதத்தை உனக்கும் உன் சந்ததிக்கும் அருளுவாராக என்று சொல்லி;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் ஆபிரகாமுக்குக் கொடுத்ததும் நீ பரதேசியாய்த் தங்குகிறதுமான தேசத்தை நீ சுதந்தரித்துக்கொள்ளும்படி ஆபிரகாமுக்கு அருளிய ஆசீர்வாதத்தை உனக்கும் உன் சந்ததிக்கும் அருளுவாராக என்று சொல்லி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ஏசா இஸ்மவேலிடத்துக்குப் போய், தனக்கு முன்னிருந்த மனைவிகளுமன்றி, ஆபிரகாமுடைய குமாரனாகிய இஸ்மவேலின் குமாரத்தியும் நெபாயோத்தின் சகோதரியுமாகிய மகலாத்தையும் விவாகம்பண்ண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ஈசாக்கு யாக்கோபை அனுப்பிவிட்டான். அப்பொழுது அவன் பதான் அராமிலிருக்கும் சீரியா தேசத்தானாகிய பெத்துவேலுடைய குமாரனும், தனக்கும் ஏசாவுக்கும் தாயாகிய ரெபெக்காளின் சகோதரனுமான லாபானிடத்துக்குப் போகப் புறப்ப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ஈசாக்கு யாக்கோபை அனுப்பிவிட்டான். அப்பொழுது அவன் பதான் அராமிலிருக்கும் சீரியா தேசத்தானாகிய பெத்துவேலுடைய குமாரனும், தனக்கும் ஏசாவுக்கும் தாயாகிய ரெபெக்காளின் சகோதரனுமான லாபானிடத்துக்குப் போகப் புறப்ப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க்கு யாக்கோபை ஆசீர்வதித்து, ஒரு பெண்ணைக் கொள்ளும்படி அவனைப் பதான் அராமுக்கு அனுப்பினதையும், அவனை ஆசீர்வதிக்கையில்: நீ கானானியருடைய குமாரத்திகளில் பெண்கொள்ளவேண்டாம் என்று அவனுக்குக் கட்டளையிட்டதையும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க்கு யாக்கோபை ஆசீர்வதித்து, ஒரு பெண்ணைக் கொள்ளும்படி அவனைப் பதான் அராமுக்கு அனுப்பினதையும், அவனை ஆசீர்வதிக்கையில்: நீ கானானியருடைய குமாரத்திகளில் பெண்கொள்ளவேண்டாம் என்று அவனுக்குக் கட்டளையிட்டதையும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ஈசாக்கு யாக்கோபை ஆசீர்வதித்து, ஒரு பெண்ணைக் கொள்ளும்படி அவனைப் பதான் அராமுக்கு அனுப்பினதையும், அவனை ஆசீர்வதிக்கையில்: நீ கானானியருடைய குமாரத்திகளில் பெண்கொள்ளவேண்டாம் என்று அவனுக்குக் கட்டளையிட்டதையும்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ாக்கோபு தன் தகப்பனுக்கும் தன் தாய்க்கும் கீழ்ப்படிந்து, பதான் அராமுக்கு புறப்பட்டுப்போனதையும் ஏசா கண்டதினாலும்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ாக்கோபு பெயெர்செபாவை விட்டுப் புறப்பட்டு ஆரானுக்குப் போகப் பிரயாணம்பண்ண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 இடத்திலே வந்து, சூரியன் அஸ்தமித்தபடியினால், அங்கே ராத்தங்கி, அவ்விடத்துக் கற்களில் ஒன்றை எடுத்து, தன் தலையின்கீழ் வைத்து, அங்கே நித்திரை செய்யும்படி படுத்துக்கொண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 இடத்திலே வந்து, சூரியன் அஸ்தமித்தபடியினால், அங்கே ராத்தங்கி, அவ்விடத்துக் கற்களில் ஒன்றை எடுத்து, தன் தலையின்கீழ் வைத்து, அங்கே நித்திரை செய்யும்படி படுத்துக்கொண்ட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 இடத்திலே வந்து, சூரியன் அஸ்தமித்தபடியினால், அங்கே ராத்தங்கி, அவ்விடத்துக் கற்களில் ஒன்றை எடுத்து, தன் தலையின்கீழ் வைத்து, அங்கே நித்திரை செய்யும்படி படுத்துக்கொண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ன் ஒரு சொப்பனம் கண்டான்; இதோ, ஒரு ஏணி பூமியிலே வைக்கப்பட்டிருந்தது, அதின் நுனி வானத்தை எட்டியிருந்தது, அதிலே தேவதூதர் ஏறுகிறவர்களும் இறங்குகிறவர்களுமாய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6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ehold the angels of God ascending and descending o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, behold, the LORD stood above it, and said, I am the LORD God of Abraham your fath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od of Isaac: the land whereon you lie, to you will I give it, and to your se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your seed shall be as the dust of the earth, and you shall spread abroad to the west, an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st, and to the north, and to the south: and in you and in your seed shall all the famil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 be bles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, behold, I am with you, and will keep you in all places where you go, and will bring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into this land; for I will not leave you, until I have done that which I have spoken to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acob awaked out of his sleep, and he said, Surely the LORD is in this place; and I knew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Esau seeing that the daughters of Canaan pleased not Isaac his fath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was afraid, and said, How dreadful is this place! this is no other but the house of Go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is is the gate of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Jacob rose up early in the morning, and took the stone that he had put for his pillow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 it up for a pillar, and poured oil upon the top of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called the name of that place Bethel: but the name of that city was called Luz 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acob vowed a vow, saying, If God will be with me, and will keep me in this way that I go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will give me bread to eat, and raiment to put 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So that I come again to my father's house in peace; then shall the LORD be my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went Esau unto Ishmael, and took unto the wives which he had Mahalath the daughte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is stone, which I have set for a pillar, shall be God's house: and of all that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me I will surely give the tenth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saac called Jacob, and blessed him, and charged him, and said unto him, You shall not ta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 of the daughters 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rise, go to Padanaram, to the house of Bethuel your mother's father; and take you a wife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ce of the daughters of Laban your mother's br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God Almighty bless you, and make you fruitful, and multiply you, that you may be a multitud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peop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give you the blessing of Abraham, to you, and to your seed with you; that you may inheri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wherein you are a stranger, which God gave unto Abrah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hmael Abraham's son, the sister of Nebajoth, to be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saac sent away Jacob: and he went to Padanaram unto Laban, son of Bethuel the Syrian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 of Rebekah, Jacob's and Esau'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Esau saw that Isaac had blessed Jacob, and sent him away to Padanaram, to take him a wif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nce; and that as he blessed him he gave him a charge, saying, You shall not take a wif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ughters of Cana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at Jacob obeyed his father and his mother, and was gone to Padanara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Jacob went out from Beersheba, and went toward Har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lighted upon a certain place, and tarried there all night, because the sun was set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ook of the stones of that place, and put them for his pillows, and lay down in that plac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dreamed, and behold a ladder set up on the earth, and the top of it reached to heave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2026-06-14T23:44:11Z</dcterms:created>
  <dcterms:modified xsi:type="dcterms:W3CDTF">2026-06-14T23:44:11Z</dcterms:modified>
  <dc:title>ஆதியாகமம்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