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ேறொரு சந்ததியாருமுண்டு; அவர்கள் கண்கள் எத்தனை மேட்டிமையும் அவர்கள் இமைகள் எத்தனை நெறிப்புமானவை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சத்தில் சிறுமையானவர்களையும் மனுஷரில் எளிமையானவர்களையும் பட்சிப்பதற்குக் கட்கங்களையொத்த பற்களையும் கத்திகளையொத்த கடைவாய்ப்பற்களையுமுடைய சந்ததியாருமுண்ட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சத்தில் சிறுமையானவர்களையும் மனுஷரில் எளிமையானவர்களையும் பட்சிப்பதற்குக் கட்கங்களையொத்த பற்களையும் கத்திகளையொத்த கடைவாய்ப்பற்களையுமுடைய சந்ததியாருமுண்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, தா, என்கிற இரண்டு குமாரத்திகள் அட்டைக்கு உண்டு. திருப்தியடையாத மூன்றுண்டு, போதும் என்று சொல்லாத நான்குமுண்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, தா, என்கிற இரண்டு குமாரத்திகள் அட்டைக்கு உண்டு. திருப்தியடையாத மூன்றுண்டு, போதும் என்று சொல்லாத நான்குமுண்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யாவன: பாதாளமும், மலட்டுக் கர்ப்பமும், தண்ணீரால் திருப்தியடையாத நிலமும், போதுமென்று சொல்லாத அக்கினியும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யாவன: பாதாளமும், மலட்டுக் கர்ப்பமும், தண்ணீரால் திருப்தியடையாத நிலமும், போதுமென்று சொல்லாத அக்கினியும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ைப் பரியாசம்பண்ணி, தாயின் கட்டளையை அசட்டைபண்ணுகிற கண்ணை நதியின் காகங்கள் பிடுங்கும், கழுகின் குஞ்சுகள் தின்ன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ைப் பரியாசம்பண்ணி, தாயின் கட்டளையை அசட்டைபண்ணுகிற கண்ணை நதியின் காகங்கள் பிடுங்கும், கழுகின் குஞ்சுகள் தின்ன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ைப் பரியாசம்பண்ணி, தாயின் கட்டளையை அசட்டைபண்ணுகிற கண்ணை நதியின் காகங்கள் பிடுங்கும், கழுகின் குஞ்சுகள் தின்ன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ையையும் பொய்வசனிப்பையும் எனக்குத் தூரப்படுத்தும்; தரித்திரத்தையும் ஐசுவரியத்தையும் எனக்குக் கொடாதிருப்பீர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க்கு மிகவும் ஆச்சரியமானவைகள் மூன்றுண்டு, என் புத்திக்கெட்டாதவைகள் நான்குமுண்ட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யாவன: ஆகாயத்தில் கழுகினுடைய வழியும், கன்மலையின்மேல் பாம்பினுடைய வழியும், நடுக்கடலில் கப்பலினுடைய வழியும், ஒரு கன்னிகையை நாடிய மனுஷனுடைய வழியு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யாவன: ஆகாயத்தில் கழுகினுடைய வழியும், கன்மலையின்மேல் பாம்பினுடைய வழியும், நடுக்கடலில் கப்பலினுடைய வழியும், ஒரு கன்னிகையை நாடிய மனுஷனுடைய வழியு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விபசாரஸ்திரீயினுடைய வழியும் இருக்கிறது; அவள் தின்று, தன் வாயைத் துடைத்து: நான் ஒரு பாவமும் செய்யவில்லை என்ப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விபசாரஸ்திரீயினுடைய வழியும் இருக்கிறது; அவள் தின்று, தன் வாயைத் துடைத்து: நான் ஒரு பாவமும் செய்யவில்லை என்ப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ூன்றினிமித்தம் பூமி சஞ்சலப்படுகிறது, நான்கையும் அது தாங்கமாட்ட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ூன்றினிமித்தம் பூமி சஞ்சலப்படுகிறது, நான்கையும் அது தாங்கமாட்டா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ின் குமாரனாகிய ஆகூர் என்னும் புருஷன் ஈத்தியேலுக்கு வசனித்து, ஈத்தியேலுக்கும், ஊகாலுக்கும் உரைத்த உபதேச வாக்கியங்களாவன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ரெல்லாரிலும் நான் மூடன்; மனுஷருக்கேற்ற புத்தி எனக்கு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ரெல்லாரிலும் நான் மூடன்; மனுஷருக்கேற்ற புத்தி எனக்கு இ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ையையும் பொய்வசனிப்பையும் எனக்குத் தூரப்படுத்தும்; தரித்திரத்தையும் ஐசுவரியத்தையும் எனக்குக் கொடாதிருப்பீர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ஞானத்தைக் கற்கவும் இல்லை, பரிசுத்தரின் அறிவை அறிந்துகொள்ளவும் இ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ுக்கு ஏறியிறங்கினவர் யார்? காற்றைத் தமது கைப்பிடிகளில் அடக்கினவர் யார்? தண்ணீர்களை வஸ்திரத்தில் கட்டினவர் யார்? பூமியின் எல்லைகளையெல்லாம் ஸ்தாபித்தவர் யார்? அவருடைய நாமம் என்ன? அவர் குமாரனுடைய நாமம் என்ன? அதை அறிவாயோ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ுக்கு ஏறியிறங்கினவர் யார்? காற்றைத் தமது கைப்பிடிகளில் அடக்கினவர் யார்? தண்ணீர்களை வஸ்திரத்தில் கட்டினவர் யார்? பூமியின் எல்லைகளையெல்லாம் ஸ்தாபித்தவர் யார்? அவருடைய நாமம் என்ன? அவர் குமாரனுடைய நாமம் என்ன? அதை அறிவாய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ுக்கு ஏறியிறங்கினவர் யார்? காற்றைத் தமது கைப்பிடிகளில் அடக்கினவர் யார்? தண்ணீர்களை வஸ்திரத்தில் கட்டினவர் யார்? பூமியின் எல்லைகளையெல்லாம் ஸ்தாபித்தவர் யார்? அவருடைய நாமம் என்ன? அவர் குமாரனுடைய நாமம் என்ன? அதை அறிவாய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வசனமெல்லாம் புடமிடப்பட்டவைகள்; தம்மை அண்டிக்கொள்ளுகிறவர்களுக்கு அவர் கேடகமானவ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வசனங்களோடு ஒன்றையும் கூட்டாதே, கூட்டினால் அவர் உன்னைக் கடிந்துகொள்வார், நீ பொய்யனாவ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வசனங்களோடு ஒன்றையும் கூட்டாதே, கூட்டினால் அவர் உன்னைக் கடிந்துகொள்வார், நீ பொய்யனாவ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ண்டு மனு உம்மிடத்தில் கேட்கிறேன்; நான் மரிக்கும்பரியந்தமும் அவைகளை எனக்கு மறுக்காமல் தார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ரசாளுகிற அடிமையினிமித்தமும், போஜனத்தால் திருப்தியான மூடனினிமித்தம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கைக்கப்படத்தக்கவளாயிருந்தும், புருஷனுக்கு வாழ்க்கைப்பட்ட ஸ்திரீயினிமித்தமும், தன் நாச்சியாருக்குப் பதிலாக இல்லாளாகும் அடிமைப்பெண்ணினிமித்தமும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ரிபூரணம் அடைகிறதினால் மறுதலித்து, கர்த்தர் யார் என்று சொல்லாதபடிக்கும்; தரித்திரப்படுகிறதினால் திருடி, என் தேவனுடைய நாமத்தை வீணிலே வழங்காதபடிக்கும், என் படியை எனக்கு அளந்து என்னைப்போஷித்தருள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கைக்கப்படத்தக்கவளாயிருந்தும், புருஷனுக்கு வாழ்க்கைப்பட்ட ஸ்திரீயினிமித்தமும், தன் நாச்சியாருக்குப் பதிலாக இல்லாளாகும் அடிமைப்பெண்ணினிமித்தமு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ூமியில் சிறியவைகளாயிருந்தும், மகா ஞானமுள்ளவைகள் நான்குண்ட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ையாவன: அற்பமான ஜெந்துவாயிருந்தும், கோடைகாலத்திலே தங்கள் ஆகாரத்தைச் சம்பாதிக்கிற எறும்ப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த்துவமற்ற ஜெந்துவாயிருந்தும், தங்கள் வீட்டைக் கன்மலையிலே தோண்டிவைக்கும் குழிமுசல்கள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இல்லாதிருந்தும், பவுஞ்சு பவுஞ்சாய்ப் புறப்படுகிற வெட்டுக்கிளிகள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கைகளினால் வலையைப் பின்னி, அரசர் அரமனைகளிலிருக்கிற சிலந்திப் பூச்சியும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ிநோதமாய் அடிவைத்து நடக்கிறவைகள் மூன்றுண்டு; விநோத நடையுள்ளவைகள் நாலுமுண்ட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ையாவன: மிருகங்களில் சவுரியமானதும் ஒன்றுக்கும் பின்னிடையாததுமாகிய சிங்கம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ோர்க்குதிரையும், வெள்ளாட்டுக்கடாவும், ஒருவரும் எதிர்க்கக் கூடாத ராஜாவும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 மேட்டிமையானதினால் பைத்தியமாய் நடந்து, துர்ச்சிந்தனையுள்ளவனாயிருந்தாயானால், கையினால் வாயை மூட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ரிபூரணம் அடைகிறதினால் மறுதலித்து, கர்த்தர் யார் என்று சொல்லாதபடிக்கும்; தரித்திரப்படுகிறதினால் திருடி, என் தேவனுடைய நாமத்தை வீணிலே வழங்காதபடிக்கும், என் படியை எனக்கு அளந்து என்னைப்போஷித்தருள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 மேட்டிமையானதினால் பைத்தியமாய் நடந்து, துர்ச்சிந்தனையுள்ளவனாயிருந்தாயானால், கையினால் வாயை மூட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ாலைக் கடைதல் வெண்ணெயைப் பிறப்பிக்கும்; மூக்கைப் பிசைதல் இரத்தத்தைப் பிறப்பிக்கும்; அப்படியே கோபத்தைக் கிண்டிவிடுதல் சண்டையைப் பிறப்பி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ாலைக் கடைதல் வெண்ணெயைப் பிறப்பிக்கும்; மூக்கைப் பிசைதல் இரத்தத்தைப் பிறப்பிக்கும்; அப்படியே கோபத்தைக் கிண்டிவிடுதல் சண்டையைப் பிறப்பி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ஜமானிடத்தில் அவனுடைய வேலைக்காரன்மேல் குற்றஞ்சுமத்தாதே, அவன் உன்னைச் சபிப்பான், நீ குற்றவாளியாகக் காணப்படு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ஜமானிடத்தில் அவனுடைய வேலைக்காரன்மேல் குற்றஞ்சுமத்தாதே, அவன் உன்னைச் சபிப்பான், நீ குற்றவாளியாகக் காணப்படு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ங்கள் தகப்பனைச் சபித்தும், தங்கள் தாயை ஆசீர்வதியாமலும் இருக்கிற சந்ததியாருமுண்ட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ங்கள் அழுக்கறக் கழுவப்படாமலிருந்தும், தங்கள் பார்வைக்குச் சுத்தமாகத் தோன்றுகிற சந்ததியாருமுண்ட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কিছু মানুষ নিজেদের অপরের তুলনায় অনেক ভাল মনে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িছু মানুষের দাঁত তরবারির মতো এবং তাদের চোযাল ছুরির মতো| এরা দরিদ্রদের থেকে চুরি করব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সময়ের সদ্ব্য়বহার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ছু মানুষ আছে যত পায় তত চায়| তারা কেবল, “আমাকে দাও, আমাকে দাও বলে চিত্কার করে| তিনটি জিনি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ে বা প্রকৃত পক্ষে চারটি বস্তু আছে যাদের কখনও চাহিদা পূরণ হয় না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এরা হল মৃত্যুর স্থান, বন্ধ্যা স্ত্রীলোক, বৃষ্টির অভাবে শুষ্ক জমি এবং উত্তপ্ত আগুন যা থামানো য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়ে ব্যক্তি তার পিতাকে বিদ্রূপ করে বা তার মাকে মান্য করতে চায় না সে শাস্তি পাবে| তার চোখগুল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গুলি ভর্ত্‌সনাপূর্ণ দৃষ্টিতে তার অভিভাবকদের দিকে দেখেছে সেগুলো উপড়ে নেওয়া হবে এবং শকুন ও দাঁড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কদের খাওয়ানো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মাকে মিথ্যা না বলতে সাহায্য কর| আর আমাকে খুব বেশী ধনী বা দরিদ্র কোরো না| আমাকে শুধু আমার নিত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িনটি জিনিস আছে যা আমার পক্ষে বোঝা শক্ত; প্রকৃতপক্ষে চারটি জিনিস আছে যা আমার বোধগম্য হয় না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য়েমন আকাশে বিচরণকারী ঈগলপাখী, পাথরের ওপর সাপের আঁকাবাঁকা গতিবিধি, সমুদ্রে পারাপার করা জাহাজ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রুষ ও নারীর প্রেম হল সেই চারটি বস্তু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এক জন অবিশ্বাসী স্ত্রী এমন ভাব দেখায় য়েন সে কোন অন্যায় করে না| সে স্নান করে, খায় এবং বলে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ভুল কাজ করে 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িনটি জিনিস আছে যার জন্য পৃথিবীতে সমস্যার সৃষ্টি হয় এবং প্রকৃতপক্ষে চারটি জিনিস আছে যা পৃথিব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হ্য করতে পারে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গুলি হল ঈথীয়েল ও উকলের প্রতি যাকির পুত্র আগূরের হিতোপদেশ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ি এক জন বোকা লোক| আমি অন্যদের চেয়েও বেশী বোকা| আমার য়ে ভাবে বোঝা উচিত্‌ আমি সে ভাবে বুঝ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ি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য়োজনীয় জিনিসগুলো দিয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জ্ঞান লাভ করি নি এবং আমি ঈশ্বর বিষয়েও কিছু জানি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কোন মানুষই কখনও স্বর্গের কাছ থেকে শেখে নি| কোন মানুষই কখনও হাত দিয়ে হাওযা ধরতে পারে নি| কেউ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খনও এক টুকরো কাপড় দিয়ে জল ধরে রাখতে পারে নি| কোন মানুষ পৃথিবীর সীমানা নির্ধারণ করে দেয় নি| যদ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ব্যক্তি এসব করে থাকে, তবে তার নাম কি? এবং তার পুত্রের নাম ক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ঈশ্বর যা বলেন তা সত্য বলে প্রমাণিত হয়| যারা ঈশ্বরের কাছে যায় তারা নিরাপদে থাক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তাই ঈশ্বর যা বলেন তা পাল্টাবার চেষ্টা কোরো না| তুমি যদি তা কর তাহলে ঈশ্বর তোমাকে শাস্তি দেবেন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মাণ করে দেবেন য়ে তুমি মিথ্যাবাদ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প্রভু, তোমাকে আমি মৃত্যুর আগে আমার জন্য দুটি কাজ করতে বল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রা হল: এক জন ভৃত্যের রাজা হওয়া, এক জন মূর্খের কাছে তার প্রয়োজনের অতিরিক্ত জিনিস থাক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স্ত্রীলোকের মন ঘৃণায পূর্ণ হওয়া সত্ত্বেও তার এক জন স্বামী পাওয়া এবং একজন স্ত্রী ভৃত্যর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যদি আমার কাছে প্রয়োজনের অতিরিক্ত জিনিস থাকে তাহলে আমি ভাবব য়ে তোমাকে আমার প্রয়োজন নেই|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িব ঠাকবুণের ওপর কর্তৃত্ব পাওয়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পৃথিবীতে চারটি এমন বস্তু আছে যা ক্ষুদ্র হলেও জ্ঞান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পিঁপড়েরা ক্ষুদ্র এবং দুর্বল কিন্তু তারা গ্রীষ্মকালে তাদের খাবার সংগ্রহ করে এবং সঞ্চয় করে রাখ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এক জাতীয বেঁজি আছে যারা ক্ষুদ্র হলেও পাথরে ঘর বাঁধ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পঙ্গপালদের কোন রাজাই নেই কিন্তু তবুও তারা একত্রে কাজ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টিকটিকি এতই ছোট য়ে হাতের মুঠোয ধরা যায় কিন্তু তাদের রাজপ্রাসাদেও বাস করতে দেখা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হাঁটা অবস্থায় তিনটি জিনিস আকর্ষক| প্রকৃতপক্ষে, চারটি জিনিস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েগুলি হল: একটি সিংহ (পশুদের রাজ্যের যোদ্ধা, য়ে কোন কিছু থেকে দৌড়ে পালায না|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গর্বিত ভাবে হেঁটে যাওয়া মোরগ; ছাগল এবং প্রজাদের মাঝখানে রাজ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তুমি যদি বোকার মতো গর্বিত হয়ে ওঠো এবং অন্যদের বিরুদ্ধে কু-মতলব আঁটো, তোমাকে থামতে হবে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যদি দরিদ্র হই, তাহলে আমি হয়ত চুরি করতে পারি এবং তা ঈশ্বরের নামকে লজ্জিত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করতে হবে তুমি কি করছ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যদি কোন ব্যক্তি দুধ মন্থন করে সে মাখন পায়| যদি সে অপরের নাকে আঘাত করে তা থেকে রক্তক্ষরণ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ঠিক এভাবেই যদি তুমি একজন রাগী মানুষের সঙ্গে বিরোধ কর তাহলে তা লড়াইতে পরিণত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খনও মনিবের কাছে তার ভৃত্যের দুর্নাম কোরো না| যদি তুমি তা কর, তাহলে মনিবটি তোমাকে অবিশ্বাস কর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বং তোমাকেই দোষী সাব্যস্ত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কিছু মানুষ তাদের পিতার বিরুদ্ধে কথা বলে এবং মাকে সম্মান দেয়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কিছু মানুষ মনে করে তারা ভাল, কিন্তু প্রকৃতপক্ষে তারা মন্দ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2026-06-03T07:08:53Z</dcterms:created>
  <dcterms:modified xsi:type="dcterms:W3CDTF">2026-06-03T07:08:53Z</dcterms:modified>
  <dc:title>நீதிமொழிகள்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