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ுடைய வசனங்களோடு ஒன்றையும் கூட்டாதே, கூட்டினால் அவர் உன்னைக் கடிந்துகொள்வார், நீ பொய்யனாவாய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ரண்டு மனு உம்மிடத்தில் கேட்கிறேன்; நான் மரிக்கும்பரியந்தமும் அவைகளை எனக்கு மறுக்காமல் தார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யையையும் பொய்வசனிப்பையும் எனக்குத் தூரப்படுத்தும்; தரித்திரத்தையும் ஐசுவரியத்தையும் எனக்குக் கொடாதிருப்பீர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யையையும் பொய்வசனிப்பையும் எனக்குத் தூரப்படுத்தும்; தரித்திரத்தையும் ஐசுவரியத்தையும் எனக்குக் கொடாதிருப்பீர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பரிபூரணம் அடைகிறதினால் மறுதலித்து, கர்த்தர் யார் என்று சொல்லாதபடிக்கும்; தரித்திரப்படுகிறதினால் திருடி, என் தேவனுடைய நாமத்தை வீணிலே வழங்காதபடிக்கும், என் படியை எனக்கு அளந்து என்னைப்போஷித்தருள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பரிபூரணம் அடைகிறதினால் மறுதலித்து, கர்த்தர் யார் என்று சொல்லாதபடிக்கும்; தரித்திரப்படுகிறதினால் திருடி, என் தேவனுடைய நாமத்தை வீணிலே வழங்காதபடிக்கும், என் படியை எனக்கு அளந்து என்னைப்போஷித்தருள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ஜமானிடத்தில் அவனுடைய வேலைக்காரன்மேல் குற்றஞ்சுமத்தாதே, அவன் உன்னைச் சபிப்பான், நீ குற்றவாளியாகக் காணப்படுவாய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ஜமானிடத்தில் அவனுடைய வேலைக்காரன்மேல் குற்றஞ்சுமத்தாதே, அவன் உன்னைச் சபிப்பான், நீ குற்றவாளியாகக் காணப்படுவாய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் தகப்பனைச் சபித்தும், தங்கள் தாயை ஆசீர்வதியாமலும் இருக்கிற சந்ததியாருமுண்ட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ங்கள் அழுக்கறக் கழுவப்படாமலிருந்தும், தங்கள் பார்வைக்குச் சுத்தமாகத் தோன்றுகிற சந்ததியாருமுண்ட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ின் குமாரனாகிய ஆகூர் என்னும் புருஷன் ஈத்தியேலுக்கு வசனித்து, ஈத்தியேலுக்கும், ஊகாலுக்கும் உரைத்த உபதேச வாக்கியங்களாவன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ேறொரு சந்ததியாருமுண்டு; அவர்கள் கண்கள் எத்தனை மேட்டிமையும் அவர்கள் இமைகள் எத்தனை நெறிப்புமானவை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சத்தில் சிறுமையானவர்களையும் மனுஷரில் எளிமையானவர்களையும் பட்சிப்பதற்குக் கட்கங்களையொத்த பற்களையும் கத்திகளையொத்த கடைவாய்ப்பற்களையுமுடைய சந்ததியாருமுண்ட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சத்தில் சிறுமையானவர்களையும் மனுஷரில் எளிமையானவர்களையும் பட்சிப்பதற்குக் கட்கங்களையொத்த பற்களையும் கத்திகளையொத்த கடைவாய்ப்பற்களையுமுடைய சந்ததியாருமுண்ட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, தா, என்கிற இரண்டு குமாரத்திகள் அட்டைக்கு உண்டு. திருப்தியடையாத மூன்றுண்டு, போதும் என்று சொல்லாத நான்குமுண்ட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ையாவன: பாதாளமும், மலட்டுக் கர்ப்பமும், தண்ணீரால் திருப்தியடையாத நிலமும், போதுமென்று சொல்லாத அக்கினியும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கப்பனைப் பரியாசம்பண்ணி, தாயின் கட்டளையை அசட்டைபண்ணுகிற கண்ணை நதியின் காகங்கள் பிடுங்கும், கழுகின் குஞ்சுகள் தின்ன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கப்பனைப் பரியாசம்பண்ணி, தாயின் கட்டளையை அசட்டைபண்ணுகிற கண்ணை நதியின் காகங்கள் பிடுங்கும், கழுகின் குஞ்சுகள் தின்ன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க்கு மிகவும் ஆச்சரியமானவைகள் மூன்றுண்டு, என் புத்திக்கெட்டாதவைகள் நான்குமுண்ட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க்கு மிகவும் ஆச்சரியமானவைகள் மூன்றுண்டு, என் புத்திக்கெட்டாதவைகள் நான்குமுண்ட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யாவன: ஆகாயத்தில் கழுகினுடைய வழியும், கன்மலையின்மேல் பாம்பினுடைய வழியும், நடுக்கடலில் கப்பலினுடைய வழியும், ஒரு கன்னிகையை நாடிய மனுஷனுடைய வழியும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ின் குமாரனாகிய ஆகூர் என்னும் புருஷன் ஈத்தியேலுக்கு வசனித்து, ஈத்தியேலுக்கும், ஊகாலுக்கும் உரைத்த உபதேச வாக்கியங்களாவன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விபசாரஸ்திரீயினுடைய வழியும் இருக்கிறது; அவள் தின்று, தன் வாயைத் துடைத்து: நான் ஒரு பாவமும் செய்யவில்லை என்ப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ூன்றினிமித்தம் பூமி சஞ்சலப்படுகிறது, நான்கையும் அது தாங்கமாட்டா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ரசாளுகிற அடிமையினிமித்தமும், போஜனத்தால் திருப்தியான மூடனினிமித்தம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கைக்கப்படத்தக்கவளாயிருந்தும், புருஷனுக்கு வாழ்க்கைப்பட்ட ஸ்திரீயினிமித்தமும், தன் நாச்சியாருக்குப் பதிலாக இல்லாளாகும் அடிமைப்பெண்ணினிமித்தமும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ூமியில் சிறியவைகளாயிருந்தும், மகா ஞானமுள்ளவைகள் நான்குண்ட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ையாவன: அற்பமான ஜெந்துவாயிருந்தும், கோடைகாலத்திலே தங்கள் ஆகாரத்தைச் சம்பாதிக்கிற எறும்ப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த்துவமற்ற ஜெந்துவாயிருந்தும், தங்கள் வீட்டைக் கன்மலையிலே தோண்டிவைக்கும் குழிமுசல்கள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ராஜா இல்லாதிருந்தும், பவுஞ்சு பவுஞ்சாய்ப் புறப்படுகிற வெட்டுக்கிளிகள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கைகளினால் வலையைப் பின்னி, அரசர் அரமனைகளிலிருக்கிற சிலந்திப் பூச்சியும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விநோதமாய் அடிவைத்து நடக்கிறவைகள் மூன்றுண்டு; விநோத நடையுள்ளவைகள் நாலுமுண்ட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ஷரெல்லாரிலும் நான் மூடன்; மனுஷருக்கேற்ற புத்தி எனக்கு இ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ையாவன: மிருகங்களில் சவுரியமானதும் ஒன்றுக்கும் பின்னிடையாததுமாகிய சிங்கம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ோர்க்குதிரையும், வெள்ளாட்டுக்கடாவும், ஒருவரும் எதிர்க்கக் கூடாத ராஜாவும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 மேட்டிமையானதினால் பைத்தியமாய் நடந்து, துர்ச்சிந்தனையுள்ளவனாயிருந்தாயானால், கையினால் வாயை மூட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ாலைக் கடைதல் வெண்ணெயைப் பிறப்பிக்கும்; மூக்கைப் பிசைதல் இரத்தத்தைப் பிறப்பிக்கும்; அப்படியே கோபத்தைக் கிண்டிவிடுதல் சண்டையைப் பிறப்பி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ஞானத்தைக் கற்கவும் இல்லை, பரிசுத்தரின் அறிவை அறிந்துகொள்ளவும் இ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ானத்துக்கு ஏறியிறங்கினவர் யார்? காற்றைத் தமது கைப்பிடிகளில் அடக்கினவர் யார்? தண்ணீர்களை வஸ்திரத்தில் கட்டினவர் யார்? பூமியின் எல்லைகளையெல்லாம் ஸ்தாபித்தவர் யார்? அவருடைய நாமம் என்ன? அவர் குமாரனுடைய நாமம் என்ன? அதை அறிவாயோ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ானத்துக்கு ஏறியிறங்கினவர் யார்? காற்றைத் தமது கைப்பிடிகளில் அடக்கினவர் யார்? தண்ணீர்களை வஸ்திரத்தில் கட்டினவர் யார்? பூமியின் எல்லைகளையெல்லாம் ஸ்தாபித்தவர் யார்? அவருடைய நாமம் என்ன? அவர் குமாரனுடைய நாமம் என்ன? அதை அறிவாயோ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ானத்துக்கு ஏறியிறங்கினவர் யார்? காற்றைத் தமது கைப்பிடிகளில் அடக்கினவர் யார்? தண்ணீர்களை வஸ்திரத்தில் கட்டினவர் யார்? பூமியின் எல்லைகளையெல்லாம் ஸ்தாபித்தவர் யார்? அவருடைய நாமம் என்ன? அவர் குமாரனுடைய நாமம் என்ன? அதை அறிவாயோ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ுடைய வசனமெல்லாம் புடமிடப்பட்டவைகள்; தம்மை அண்டிக்கொள்ளுகிறவர்களுக்கு அவர் கேடகமானவ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7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ఆయన మాటలతో ఏమియు చేర్చకుము ఆయన నిన్ను గద్దించునేమో అప్పుడు నీవు అబద్ధికుడవగు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దేవా, నేను నీతో రెండు మనవులు చేసికొను చున్నాను నేను చనిపోకముందు వాటిని నాకనుగ్రహింపు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వ్యర్థమైనవాటిని ఆబద్ధములను నాకు దూరముగా నుంచుము పేదరికమునైనను ఐశ్వర్యమునైనను నాకు దయ చేయక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గినంత ఆహారము నాకు అనుగ్రహిం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ఎక్కువైనయెడల నేను కడుపు నిండినవాడనై నిన్ను విసర్జించి యెహోవా యెవడని అందునేమో లేక బీదనై దొంగిలి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 నామమును దూషింతు నేమ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దాసునిగూర్చి వాని యజమానునితో కొండెములు చెప్పకుము వాడు నిన్ను శపించును ఒకవేళ నీవు శిక్షార్హు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గు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తమ తండ్రిని శపించుచు తల్లిని దీవించని తరము కల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తమ దృష్టికి తాము శుద్ధులై తమ మాలిన్యమునుండి కడుగబడని వారి తరము కల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ేవోక్తి, అనగా యాకె కుమారుడైన ఆగూరు పలికిన మాటలు.ఆ మనుష్యుడు ఈతీయేలునకును, ఈతీయేలున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కన్నులు నెత్తికి వచ్చినవారి తరము కలదు. వారి కనురెప్పలు ఎంత పైకెత్తబడియున్నవ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దేశములో ఉండకుండ వారు దరిద్రులను మింగు నట్లును మనుష్యులలో ఉండకుండ బీదలను నశింపజేయు నట్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ఖడ్గమువంటి పళ్లును కత్తులవంటి దవడపళ్లును గల వారి తరము కల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జలగకు ఇమ్ము ఇమ్ము అను కూతురులిద్దరు కలరు తృప్తిపడనివి మూడు కలవుచాలును అని పలుకనివి నాలుగు కల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వేవనగా పాతాళము, కనని గర్భము, నీరు చాలును అనని భూమి, చాలును అనని అగ్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తండ్రిని అపహసించి తల్లి మాట విననొల్లని వాని కన్ను లోయ కాకులు పీకును పక్షిరాజు పిల్లలు దా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ా బుద్ధికి మించినవి మూడు కలవు నేను గ్రహింపలేనివి నాలుగు కలవు. అవేవనగా, అంతరిక్షమున పక్షిరాజ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ాడ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బండమీద సర్పము జాడ, నడిసముద్రమున ఓడ నడచుజాడ, కన్యకతో పురుషుని జా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క్కాలునకును చెప్పినమాట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జారిణియొక్క చర్యయును అట్టిదే; అది తిని నోరు తుడుచుకొని నేను ఏ దోషము ఎరుగన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భూమిని వణకించునవి మూడు కలవు, అది మోయ లేనివి నాలుగు కల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అవేవనగా, రాజరికమునకు వచ్చిన దాసుడు, కడుపు నిండ అన్నము కలిగిన మూర్ఖుడ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కంటకురాలై యుండి పెండ్లియైన స్త్రీ, యజమాను రాలికి హక్కు దారురాలైన దాస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భూమిమీద చిన్నవి నాలుగు కలవు అయినను అవి మిక్కిలి జ్ఞానముగల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చీమలు బలములేని జీవులు అయినను అవి వేసవిలో తమ ఆహారమును సిద్ధపరచ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చిన్న కుందేళ్లు బలములేని జీవులు అయినను అవి పేటు సందులలో నివాసములు కల్పించ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మిడుతలకు రాజు లేడు అయినను అవన్నియు పంక్తులు తీరి సాగ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బల్లిని చేతితో నీవు పట్టుకొనగలవు అయినను రాజుల గృహములలో అది య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డంబముగా నడుచునవి మూడు కలవు ఠీవితో నడుచునవి నాలుగు కల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ిశ్చయముగా మనుష్యులలో నావంటి పశుప్రాయుడు లేడు నరులకున్న వివేచన నాకు 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​అవేవనగా ఎల్లమృగములలో పరాక్రమముగలదై ఎవనికైన భయపడి వెనుకకు తిరుగని సింహ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శోణంగి కుక్క, మేకపోతు, తన సైన్యమునకు ముందు నడుచుచున్న రాజ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నీవు బుద్ధిహీనుడవై అతిశయపడి యుండినయెడల కీడు యోచించి యుండినయెడల నీ చేతితో నోరు మూసి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పాలు తరచగా వెన్న పుట్టును, ముక్కు పిండగా రక్తము వచ్చును, కోపము రేపగా కలహము పుట్ట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ేను జ్ఞానాభ్యాసము చేసికొన్నవాడను కాను పరిశుద్ధ దేవునిగూర్చిన జ్ఞానము పొంద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కాశమునకెక్కి మరల దిగినవాడెవడు? తన పిడికిళ్లతో గాలిని పట్టుకొన్నవాడెవడు? బట్టలో నీళ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ూటకట్టినవాడెవడు? భూమియొక్క దిక్కులన్నిటిని స్థాపించిన వాడెవడు? ఆయన పేరేమో ఆయన కుమారుని పేరేమో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సియున్న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దేవుని మాటలన్నియు పుటము పెట్టబడినవే ఆయనను ఆశ్రయించువారికి ఆయన కేడె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2026-07-30T22:34:54Z</dcterms:created>
  <dcterms:modified xsi:type="dcterms:W3CDTF">2026-07-30T22:34:54Z</dcterms:modified>
  <dc:title>நீதிமொழிகள்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