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சியாநாட்டுத் தலைவரில் அவனுக்குச் சிநேகிதராயிருந்த சிலரும் அவனிடத்திற்கு ஆள் அனுப்பி அரங்கசாலைக்குள் போகவேண்டாம் என்று எச்சர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சியாநாட்டுத் தலைவரில் அவனுக்குச் சிநேகிதராயிருந்த சிலரும் அவனிடத்திற்கு ஆள் அனுப்பி அரங்கசாலைக்குள் போகவேண்டாம் என்று எச்சர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ூட்டத்தில் அமளியுண்டாகி, சிலர் இப்படியும் சிலர் அப்படியுமாகப் பேசினார்கள்; தாங்கள் கூடிவந்த காரியம் இன்னதென்று அநேகருக்குத் தெரியாத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ூட்டத்தில் அமளியுண்டாகி, சிலர் இப்படியும் சிலர் அப்படியுமாகப் பேசினார்கள்; தாங்கள் கூடிவந்த காரியம் இன்னதென்று அநேகருக்குத் தெரியாத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யூதர்கள் அலெக்சந்தர் என்பவனை முன்னிற்கத் தள்ளுகையில், கூட்டத்திலே சிலர் அவனை முன்னே இழுத்துவிட்டார்கள். அலெக்சந்தர் கையமர்த்தி, ஜனங்களுக்கு உத்தரவுசொல்ல மனதா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யூதர்கள் அலெக்சந்தர் என்பவனை முன்னிற்கத் தள்ளுகையில், கூட்டத்திலே சிலர் அவனை முன்னே இழுத்துவிட்டார்கள். அலெக்சந்தர் கையமர்த்தி, ஜனங்களுக்கு உத்தரவுசொல்ல மனதாய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யூதனென்று அவர்கள் அறிந்தபோது, எபேசியருடைய தியானாளே பெரியவள் என்று இரண்டுமணி நேரமளவும் எல்லாரும் ஏகமாய்ச் சத்தமிட்டுக் கொண்ட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யூதனென்று அவர்கள் அறிந்தபோது, எபேசியருடைய தியானாளே பெரியவள் என்று இரண்டுமணி நேரமளவும் எல்லாரும் ஏகமாய்ச் சத்தமிட்டுக் கொண்ட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ட்டணத்துச் சம்பிரதியானவன் ஜனங்களை அமர்த்தி எபேசியரே, எபேசியருடைய பட்டணம் மகா தேவியாகிய தியானாளுக்கும் வானத்திலிருந்து விழுந்த சிலைக்கும் கோவிற்பரிசாரகியாயிருக்கிறதை அறியாதவன் உண்டோ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ட்டணத்துச் சம்பிரதியானவன் ஜனங்களை அமர்த்தி எபேசியரே, எபேசியருடைய பட்டணம் மகா தேவியாகிய தியானாளுக்கும் வானத்திலிருந்து விழுந்த சிலைக்கும் கோவிற்பரிசாரகியாயிருக்கிறதை அறியாதவன் உண்ட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னால் நம்முடைய தொழில் அற்றுப்போகும்படியான அபாயம் நேரிட்டிருக்கிறதுமல்லாமல், மகா தேவியாகிய தியானாளுடைய கோவில் எண்ணமற்றுப்போகிறதற்கும், ஆசியா முழுமையும் பூச்சக்கரமும் சேவிக்கிற அவளுடைய மகத்துவம் அழிந்துபோகிறதற்கும் ஏதுவாயிருக்கிறது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ட்டணத்துச் சம்பிரதியானவன் ஜனங்களை அமர்த்தி எபேசியரே, எபேசியருடைய பட்டணம் மகா தேவியாகிய தியானாளுக்கும் வானத்திலிருந்து விழுந்த சிலைக்கும் கோவிற்பரிசாரகியாயிருக்கிறதை அறியாதவன் உண்ட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து எதிர்பேசப்படாத காரியமாகையால், நீங்கள் ஒன்றும் பதறிச்செய்யாமல் அமர்ந்திர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து எதிர்பேசப்படாத காரியமாகையால், நீங்கள் ஒன்றும் பதறிச்செய்யாமல் அமர்ந்திரு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 மனுஷரை இங்கே கொண்டுவந்தீர்கள்; இவர்கள் கோவிற்கொள்ளைக்காரருமல்ல, உங்கள் தேவியைத் தூஷிக்கிறவர்களுமல்ல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 மனுஷரை இங்கே கொண்டுவந்தீர்கள்; இவர்கள் கோவிற்கொள்ளைக்காரருமல்ல, உங்கள் தேவியைத் தூஷிக்கிறவர்களுமல்ல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ெமத்திரியுக்கும் அவனைச் சேர்ந்த தொழிலாளிகளுக்கும் ஒருவன்மேல் ஒருகாரியம் உண்டாயிருந்தால், நியாயம் விசாரிக்கிற நாட்களுண்டு, தேசாதிபதிகளும் இருக்கிறார்கள்; ஒருவர்பேரிலொருவர் வழக்காடிக்கொள்ளட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ெமத்திரியுக்கும் அவனைச் சேர்ந்த தொழிலாளிகளுக்கும் ஒருவன்மேல் ஒருகாரியம் உண்டாயிருந்தால், நியாயம் விசாரிக்கிற நாட்களுண்டு, தேசாதிபதிகளும் இருக்கிறார்கள்; ஒருவர்பேரிலொருவர் வழக்காடிக்கொள்ளட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ீங்கள் வேறெ யாதொரு காரியத்தைக்குறித்து விசாரிக்கவேண்டியதானால், அது நியாயசங்கத்திலே தீர்க்கப்ப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ீங்கள் வேறெ யாதொரு காரியத்தைக்குறித்து விசாரிக்கவேண்டியதானால், அது நியாயசங்கத்திலே தீர்க்கப்ப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ன்றைக்கு உண்டான உலகத்தைக்குறித்து நாம் உத்தரவுசொல்லுகிறதற்கு ஏதுவில்லாதபடியால், இந்தக் கலகத்தைக்குறித்து நாங்கள் விசாரிக்கப்படும்போது, குற்றவாளிகளாகிறதற்கு ஏதுவாயிருப்போம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னால் நம்முடைய தொழில் அற்றுப்போகும்படியான அபாயம் நேரிட்டிருக்கிறதுமல்லாமல், மகா தேவியாகிய தியானாளுடைய கோவில் எண்ணமற்றுப்போகிறதற்கும், ஆசியா முழுமையும் பூச்சக்கரமும் சேவிக்கிற அவளுடைய மகத்துவம் அழிந்துபோகிறதற்கும் ஏதுவாயிருக்கிறது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ன்றைக்கு உண்டான உலகத்தைக்குறித்து நாம் உத்தரவுசொல்லுகிறதற்கு ஏதுவில்லாதபடியால், இந்தக் கலகத்தைக்குறித்து நாங்கள் விசாரிக்கப்படும்போது, குற்றவாளிகளாகிறதற்கு ஏதுவாயிருப்போம் என்று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ன்பு கூட்டத்தை அனுப்பிவி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ல்லோ என்பவன் கொரிந்து பட்டணத்திலே இருக்கையில், பவுல் மேடான தேசங்கள் வழியாய்ப் போய் எபேசுவுக்கு வந்தான்; அங்கே சில சீஷரைக் கண்ட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ல்லோ என்பவன் கொரிந்து பட்டணத்திலே இருக்கையில், பவுல் மேடான தேசங்கள் வழியாய்ப் போய் எபேசுவுக்கு வந்தான்; அங்கே சில சீஷரைக் கண்ட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விசுவாசிகளானபோது, பரிசுத்த ஆவியைப் பெற்றீர்களா என்று கேட்டான். அதற்கு அவர்கள்: பரிசுத்த ஆவி உண்டென்பதை நாங்கள் கேள்விப்படவே இல்லை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விசுவாசிகளானபோது, பரிசுத்த ஆவியைப் பெற்றீர்களா என்று கேட்டான். அதற்கு அவர்கள்: பரிசுத்த ஆவி உண்டென்பதை நாங்கள் கேள்விப்படவே இல்லை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அப்படியானால் நீங்கள் எந்த ஞானஸ்நானம் பெற்றீர்கள் என்றான். அதற்கு அவர்கள்: யோவான் கொடுத்த ஞானஸ்நானம் பெற்றோ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அப்படியானால் நீங்கள் எந்த ஞானஸ்நானம் பெற்றீர்கள் என்றான். அதற்கு அவர்கள்: யோவான் கொடுத்த ஞானஸ்நானம் பெற்றோ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வுல்: யோவான் தனக்குப்பின் வருகிறவராகிய கிறிஸ்து இயேசுவில் விசுவாசிகளாயிருக்கவேண்டும் என்று ஜனங்களுக்குச் சொல்லி மனந்திரும்புதலுக்கு ஏற்ற ஞானஸ்நானத்தைக் கொடுத்தானே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வுல்: யோவான் தனக்குப்பின் வருகிறவராகிய கிறிஸ்து இயேசுவில் விசுவாசிகளாயிருக்கவேண்டும் என்று ஜனங்களுக்குச் சொல்லி மனந்திரும்புதலுக்கு ஏற்ற ஞானஸ்நானத்தைக் கொடுத்தான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னால் நம்முடைய தொழில் அற்றுப்போகும்படியான அபாயம் நேரிட்டிருக்கிறதுமல்லாமல், மகா தேவியாகிய தியானாளுடைய கோவில் எண்ணமற்றுப்போகிறதற்கும், ஆசியா முழுமையும் பூச்சக்கரமும் சேவிக்கிற அவளுடைய மகத்துவம் அழிந்துபோகிறதற்கும் ஏதுவாயிருக்கிறது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க் கேட்டபோது அவர்கள்: கர்த்தராகிய இயேசுவின் நாமத்தினாலே ஞானஸ்நானம் பெற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ாமலும் பவுல் அவர்கள்மேல் கைகளை வைத்தபோது, பரிசுத்தாவி அவர்கள்மேல் வந்தார்; அப்பொழுது அவர்கள் அந்நியபாஷைகளைப் பேசித் தீர்க்கதரிசனஞ்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ாமலும் பவுல் அவர்கள்மேல் கைகளை வைத்தபோது, பரிசுத்தாவி அவர்கள்மேல் வந்தார்; அப்பொழுது அவர்கள் அந்நியபாஷைகளைப் பேசித் தீர்க்கதரிசனஞ்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னுஷரெல்லாரும் ஏறக்குறையப் பன்னிரண்டுபேரா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வுல் ஜெபஆலயத்தில் பிரவேசித்து, தைரியமாய்ப் பிரசங்கித்து, மூன்று மாதமளவும் தேவனுடைய ராஜ்யத்துக்கடுத்தவைகளைக்குறித்துச் சம்பாஷணைபண்ணி, புத்திசொல்லிக்கொண்டுவ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வுல் ஜெபஆலயத்தில் பிரவேசித்து, தைரியமாய்ப் பிரசங்கித்து, மூன்று மாதமளவும் தேவனுடைய ராஜ்யத்துக்கடுத்தவைகளைக்குறித்துச் சம்பாஷணைபண்ணி, புத்திசொல்லிக்கொண்டுவ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ிலர் கடினப்பட்டு அவிசுவாசிகளாகிக் கூட்டத்திற்கு முன்பாக இந்த மார்கத்தை நிந்தித்தபோது, அவன் அவர்களை விட்டு விலகி, சீஷரை அவர்களிலிருந்து பிரித்துக்கொண்டு, திறன்னு என்னும் ஒருவனுடைய வித்தியாச்சாலையிலே அநுதினமும் சம்பாஷித்துக்கொண்டுவந்தான்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ிலர் கடினப்பட்டு அவிசுவாசிகளாகிக் கூட்டத்திற்கு முன்பாக இந்த மார்கத்தை நிந்தித்தபோது, அவன் அவர்களை விட்டு விலகி, சீஷரை அவர்களிலிருந்து பிரித்துக்கொண்டு, திறன்னு என்னும் ஒருவனுடைய வித்தியாச்சாலையிலே அநுதினமும் சம்பாஷித்துக்கொண்டுவந்தான்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வருஷகாலம் இப்படி நடந்ததிலே ஆசியாவில் குடியிருந்த யூதரும் கிரேக்கருமாகிய எல்லாரும் கர்த்தராகிய இயேசுவின் வசனத்தைக் கே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வருஷகாலம் இப்படி நடந்ததிலே ஆசியாவில் குடியிருந்த யூதரும் கிரேக்கருமாகிய எல்லாரும் கர்த்தராகிய இயேசுவின் வசனத்தைக் கே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இதைக் கேட்டு, கோபத்தால் நிறைந்து: எபேசியருடைய தியானாளே பெரியவள் என்று சத்தமிட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வுலின் கைகளினாலே தேவன் விசேஷித்த அற்புதங்களைச் செய்தருளின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ுடைய சரீரத்திலிருந்து உறுமால்களையும் கச்சைகளையும் கொண்டுவந்து, வியாதிக்காரர்மேல் போட வியாதிகள் அவர்களைவிட்டு நீங்கிப்போயின; பொல்லாத ஆவிகளும் அவர்களைவிட்டுப் புறப்பட்டன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ுடைய சரீரத்திலிருந்து உறுமால்களையும் கச்சைகளையும் கொண்டுவந்து, வியாதிக்காரர்மேல் போட வியாதிகள் அவர்களைவிட்டு நீங்கிப்போயின; பொல்லாத ஆவிகளும் அவர்களைவிட்டுப் புறப்பட்டன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சாந்தரிகளாய்த் திரிகிற மந்திரவாதிகளாகிய யூதரில் சிலர்பொல்லாத ஆவிகள் பிடித்திருந்தவர்கள்மேல் கர்த்தராகிய இயேசுவின் நாமத்தைச் சொல்லத் துணிந்து: பவுல் பிரசங்சிக்கிற இயேசுவின்பேரில் ஆணையிட்டு உங்களுக்குக் கட்டளையிடுகிறோம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சாந்தரிகளாய்த் திரிகிற மந்திரவாதிகளாகிய யூதரில் சிலர்பொல்லாத ஆவிகள் பிடித்திருந்தவர்கள்மேல் கர்த்தராகிய இயேசுவின் நாமத்தைச் சொல்லத் துணிந்து: பவுல் பிரசங்சிக்கிற இயேசுவின்பேரில் ஆணையிட்டு உங்களுக்குக் கட்டளையிடுகிறோம் எ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ரதான ஆசாரியனாகிய ஸ்கேவா என்னும் ஓர் யூதனுடைய குமாரர் ஏழுபேர் இப்படிச் செய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ொல்லாத ஆவி அவர்களை நோக்கி: இயேசுவை அறிவேன், பவுலையும் அறிவேன், நீங்கள் யார் என்று சொல்லி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த ஆவியையுடைய மனுஷன் அவர்கள்மேல் பாய்ந்து, பலாத்காரம்பண்ணி, அவர்களை மேற்கொள்ள, அவர்கள் நிருவாணிகளும் காயப்பட்டவர்களுமாகி அந்த வீட்டை விட்டு ஓடிப்போ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த ஆவியையுடைய மனுஷன் அவர்கள்மேல் பாய்ந்து, பலாத்காரம்பண்ணி, அவர்களை மேற்கொள்ள, அவர்கள் நிருவாணிகளும் காயப்பட்டவர்களுமாகி அந்த வீட்டை விட்டு ஓடிப்போ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ு எபேசுவிலே குடியிருந்த யூதர் கிரேக்கர் அனைவருக்கும் தெரியவந்தபோது, அவர்களெல்லாரும் பயமடைந்தார்கள்; கர்த்தராகிய இயேசுவின் நாமம் மகிமை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இதைக் கேட்டு, கோபத்தால் நிறைந்து: எபேசியருடைய தியானாளே பெரியவள் என்று சத்தமி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ு எபேசுவிலே குடியிருந்த யூதர் கிரேக்கர் அனைவருக்கும் தெரியவந்தபோது, அவர்களெல்லாரும் பயமடைந்தார்கள்; கர்த்தராகிய இயேசுவின் நாமம் மகிமைப்பட்ட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சுவாசித்தவர்களில் அநேகர் வந்து, தங்கள் செய்கைகளை வெளிப்படுத்தி அறிக்கையிட்ட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யவித்தைக்காரராயிருந்தவர்களில் அநேகர் தங்கள் புஸ்தகங்களைக் கொண்டுவந்து, எல்லாருக்கு முன்பாகச் சுட்டெரித்தார்கள்; அவைகளின் கிரயத்தைத் தொகைபார்த்து, ஐம்பதினாயிரம் வெள்ளிக்காசாகக் கண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யவித்தைக்காரராயிருந்தவர்களில் அநேகர் தங்கள் புஸ்தகங்களைக் கொண்டுவந்து, எல்லாருக்கு முன்பாகச் சுட்டெரித்தார்கள்; அவைகளின் கிரயத்தைத் தொகைபார்த்து, ஐம்பதினாயிரம் வெள்ளிக்காசாகக் கண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்வளவு பலமாய்க் கர்த்தருடைய வசனம் விருத்தியடைந்து மேற்கொண்ட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ைகள் முடிந்தபின்பு, பவுல் மக்கதோனியா அகாயா என்னும் நாடுகளில் சுற்றிநடந்து, எருசலேமுக்குப்போகும்படி ஆவியில் நிருணயம்பண்ணிக்கொண்டு: நான் அங்கே போனபின்பு ரோமாபுரியையும் பார்க்கவேண்டியதென்று சொல்ல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ைகள் முடிந்தபின்பு, பவுல் மக்கதோனியா அகாயா என்னும் நாடுகளில் சுற்றிநடந்து, எருசலேமுக்குப்போகும்படி ஆவியில் நிருணயம்பண்ணிக்கொண்டு: நான் அங்கே போனபின்பு ரோமாபுரியையும் பார்க்கவேண்டியதென்று சொல்ல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க்கு உதவிசெய்தவர்களில் இரண்டுபேராகிய தீமோத்தேயுவையும் எரஸ்துவையும் மக்கெதோனியாவுக்கு அனுப்பிவிட்டு; தான் பின்னுஞ் சிலகாலம் ஆசியாவிலே தங்க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க்கு உதவிசெய்தவர்களில் இரண்டுபேராகிய தீமோத்தேயுவையும் எரஸ்துவையும் மக்கெதோனியாவுக்கு அனுப்பிவிட்டு; தான் பின்னுஞ் சிலகாலம் ஆசியாவிலே தங்கி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்காலத்திலே இந்த மார்க்கத்தைக்குறித்துப் பெரிய கலகம் உண்ட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ணம் முழுவதும் கலகத்தினால் நிறைந்தது. பவுலுக்கு வழித்துணையாய் வந்த மக்கெதோனியராகிய காயுவையும் அரிஸ்தர்க்குவையும் அவர்கள் இழுத்துக்கொண்டு, ஒருமனப்பட்டு அரங்கசாலைக்குப் பாய்ந்தோட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ப்படியென்றால், தெமேத்திரியு என்னும் பேர்கொண்ட ஒரு தட்டான் தியானாளின் கோவிலைப்போல வெள்ளியினால் சிறிய கோவில்களைச் செய்து, தொழிலாளிகளுக்கு மிகுந்த ஆதாயம் வருவித்துக்கொண்டிருந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ப்படியென்றால், தெமேத்திரியு என்னும் பேர்கொண்ட ஒரு தட்டான் தியானாளின் கோவிலைப்போல வெள்ளியினால் சிறிய கோவில்களைச் செய்து, தொழிலாளிகளுக்கு மிகுந்த ஆதாயம் வருவித்துக்கொண்டிருந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ையும் இப்படிப்பட்ட தொழில்செய்கிற மற்ற வேலையாட்களையும் அவன் கூடிவரச்செய்து: மனுஷர்களே, இந்தத் தொழிலினால் நமக்கு நல்ல பிழைப்பு உண்டாயிருக்கிறதென்று அறிவீ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ையும் இப்படிப்பட்ட தொழில்செய்கிற மற்ற வேலையாட்களையும் அவன் கூடிவரச்செய்து: மனுஷர்களே, இந்தத் தொழிலினால் நமக்கு நல்ல பிழைப்பு உண்டாயிருக்கிறதென்று அறிவீ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டியிருக்க, கைகளினால் செய்யப்பட்ட தேவர்கள் தேவர்களல்லவென்று இந்தப் பவுல் என்பவன் சொல்லி, எபேசுவிலேமாத்திரமல்ல, கொஞ்சங்குறைய ஆசியா எங்கும் அநேக ஜனங்களுக்குப் போதித்து, அவர்களை வசப்படுத்திக்கொண்டான் என்று நீங்கள் கண்டும் கேட்டும் இருக்கிறீ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டியிருக்க, கைகளினால் செய்யப்பட்ட தேவர்கள் தேவர்களல்லவென்று இந்தப் பவுல் என்பவன் சொல்லி, எபேசுவிலேமாத்திரமல்ல, கொஞ்சங்குறைய ஆசியா எங்கும் அநேக ஜனங்களுக்குப் போதித்து, அவர்களை வசப்படுத்திக்கொண்டான் என்று நீங்கள் கண்டும் கேட்டும் இருக்கிறீ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டியிருக்க, கைகளினால் செய்யப்பட்ட தேவர்கள் தேவர்களல்லவென்று இந்தப் பவுல் என்பவன் சொல்லி, எபேசுவிலேமாத்திரமல்ல, கொஞ்சங்குறைய ஆசியா எங்கும் அநேக ஜனங்களுக்குப் போதித்து, அவர்களை வசப்படுத்திக்கொண்டான் என்று நீங்கள் கண்டும் கேட்டும் இருக்கிற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ணம் முழுவதும் கலகத்தினால் நிறைந்தது. பவுலுக்கு வழித்துணையாய் வந்த மக்கெதோனியராகிய காயுவையும் அரிஸ்தர்க்குவையும் அவர்கள் இழுத்துக்கொண்டு, ஒருமனப்பட்டு அரங்கசாலைக்குப் பாய்ந்தோட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வுல் கூட்டத்துக்குள்ளே போகமனதாயிருந்தபோது, சீஷர்கள் அவனைப்போகவிட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certain of the chief of Asia, which were his friends, sent unto him, desiring him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adventure himself into the theat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Some therefore cried one thing, and some another: for the assembly was confused: and the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 knew not wherefore they were come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drew Alexander out of the multitude, the Jews putting him forward. And Alexa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koned with the hand, and would have made his defence unto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when they knew that he was a Jew, all with one voice about the space of two hours cried ou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is Diana of the Ephes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when the public clerk had appeased the people, he said, All of you men of Ephesus, what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here that knows not how that the city of the Ephesians is a worshipper of the great godd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o that not only this our craft is in danger to be set at nothing; but also that the temp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ana, and of the image which fell down from Jupi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eeing then that these things cannot be spoken against, all of you ought to be quiet, and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 rash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all of you have brought here these men, which are neither robbers of churches, nor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ers of your godd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Wherefore if Demetrius, and the craftsmen which are with him, have a matter against any man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w is open, and there are deputies: let them sue one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ut if all of you enquire any thing concerning other matters, it shall be determined in a lawf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emb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For we are in danger to be called in question for this day's uproar, there being no 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eat goddess Diana should be despised, and her magnificence should be destroyed, whom all As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by we may give an account of this concour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when he had thus spoken, he dismissed the assemb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that, while Apollos was at Corinth, Paul having passed through the upp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asts came to Ephesus: and finding certain discip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said unto them, Have all of you received the Holy Spirit since all of you believed?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him, We have not so much as heard whether there be any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aid unto them, Unto what then were all of you baptized? And they said, Unto Joh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ptis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Paul, John verily baptized with the baptism of repentance, saying unto the peopl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ould believe on him which should come after him, that is, on Christ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orld worsh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they heard this, they were baptized in the name of the Lord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Paul had laid his hands upon them, the Holy Spirit came on them; and they spok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ngues, and prophes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ll the men were about 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went into the synagogue, and spoke boldly for the space of three months, disputing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uading the things concerning the kingdom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when divers were hardened, and believed not, but spoke evil of that way before the multitu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departed from them, and separated the disciples, disputing daily in the school of one Tyrann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is continued by the space of two years; so that all they which dwelt in Asia hea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of the Lord Jesus, both Jews and Gree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when they heard these sayings, they were full of wrath, and cried out, saying, Gre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d wrought special miracles by the hands of Pau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that from his body were brought unto the sick handkerchiefs or aprons, and the disea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 from them, and the evil spirits went out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certain of the vagabond Jews, exorcists, took upon them to call over them which had ev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s the name of the LORD Jesus, saying, We adjure you by Jesus whom Paul prea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re were seven sons of one Sceva, a Jew, and chief of the priests, which did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evil spirit answered and said, Jesus I know, and Paul I know; but who are all of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man in whom the evil spirit was leaped on them, and overcame them, and prevail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so that they fled out of that house naked and wou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is was known to all the Jews and Greeks also dwelling at Ephesus; and fear fell on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ana of the Ephes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, and the name of the Lord Jesus was magn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many that believed came, and confessed, and showed their dee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Many of them also which used curious arts brought their books together, and burned them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men: and they counted the price of them, and found it fifty thousand piece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mightily grew the word of God and preva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fter these things were ended, Paul purposed in the spirit, when he had passed through Macedon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chaia, to go to Jerusalem, saying, After I have been there, I must also see R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he sent into Macedonia two of them that ministered unto him, Timotheus and Erastus; bu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stayed in Asia for a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ame time there arose no small stir about that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whole city was filled with confusion: and having caught Gaius and Aristarchus,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a certain man named Demetrius, a silversmith, which made silver shrines for Diana,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small gain unto the craftsm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m he called together with the workmen of like occupation, and said, Sirs, all of you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by this craft we have our weal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Moreover all of you see and hear, that not alone at Ephesus, but almost throughout all As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Paul has persuaded and turned away much people, saying that they be no gods, which are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a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cedonia, Paul's companions in travel, they rushed with one accord into the theat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when Paul would have entered in unto the people, the disciples suffere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2026-06-21T07:43:21Z</dcterms:created>
  <dcterms:modified xsi:type="dcterms:W3CDTF">2026-06-21T07:43:21Z</dcterms:modified>
  <dc:title>அப்போஸ்தலர்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