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ம் பெற்றிடாத
ஆன்மாக்கள் அழியாமல்
பாலன் பிறந்த நல்ல செய்தி
பாரெங்கும் கூற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டும் டும் டும் டும் மேளத்தோடு
பாட்டுப்பாடி ஆட்டம் ஆடு
டும் டும் டும் டும் மேளத்தோடு
பாட்டுப்பாடி ஆட்டம் ஆடு --- மேசியா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தான் பொறந்தாச்சு
மானிடரே மகிழ்ந்திட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ர் நம்மை மீட்க 
மேன்மை யாவும் துறந்தார்
மகிழ்ச்சியின் பண்டிகையை
ஆனந்தமாய்க் கொண்டா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Happy Christmas O...O...O...
Happy Christmas O...O...O...
Happy Christmas Ah...Ah... Ah..
Happy Christmas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தான் பொறந்தாச்சு
மானிடரே மகிழ்ந்திட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சியைப் போக்கி
நன்மையால் நிரப்பிடவே
பெலவானை ஆசனம் விட்டுத்
தள்ளி விட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வில் உள்ள நம்மையே
உயர்த்திட வந்தாரே
தரணியின் பாவம் போக்க
தாழ்த்தினாரே தன்ன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டும் டும் டும் டும் மேளத்தோடு
பாட்டுப்பாடி ஆட்டம் ஆடு
டும் டும் டும் டும் மேளத்தோடு
பாட்டுப்பாடி ஆட்டம் ஆடு --- மேசியா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கைமை நீங்கி அன்பினாலே
ஒன்றாய் இணைவோம்
பாலன் பிறந்த நோக்கம் தனை
வாழ்வில் காட்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2026-07-09T08:53:56Z</dcterms:created>
  <dcterms:modified xsi:type="dcterms:W3CDTF">2026-07-09T08:53:56Z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