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0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ையும் தாங்கும் ஓர் இதயம் தாரும்
இயேசு தேவா என் தேவா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என்று கேட்க உரிமை இல்லையே
எதையும் தாங்கும் ஓர் இதயம் தாரும்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ொடுத்த உயிரை நீர் எடுத்தீர்
குயவன் களிமண்ணின் அதிபதி அல்லோ
வாழ்நாள் குறைந்தவன், வருத்தம் நிறைந்தவன்
உயிருள்ள மனிதன் முறையிடுவானே --- ஏன் என்று
2. சோதித்த பின் சுத்த பொன்னாக்கிடும்
வேதத்தின் விளக்கத்தை உணரச் செய்யும்
மண்ணில் பிறந்தவன் மண்ணுக்கே திரும்புவான்
மனிதனை சோதிக்க எம்மாத்திரம் - அவன் --- ஏன் எ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2026-07-30T14:29:06Z</dcterms:created>
  <dcterms:modified xsi:type="dcterms:W3CDTF">2026-07-30T14:29:06Z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