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தேவனாகிய கர்த்தர் அவர்களை உனக்கு முன்பாகத்துரத்துகையில், நீ உன் இருதயத்திலே: என் நீதியினிமித்தம் இந்த தேசத்தைச் சுதந்தரித்துக்கொள்ளும்படி கர்த்தர் என்னை அழைத்துவந்தார் என்று சொல்லாயாக; அந்த ஜாதிகளுடைய ஆகாமியத்தினிமித்தமே கர்த்தர் அவர்களை உனக்கு முன்பாகத் துரத்தி விட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தேவனாகிய கர்த்தர் அவர்களை உனக்கு முன்பாகத்துரத்துகையில், நீ உன் இருதயத்திலே: என் நீதியினிமித்தம் இந்த தேசத்தைச் சுதந்தரித்துக்கொள்ளும்படி கர்த்தர் என்னை அழைத்துவந்தார் என்று சொல்லாயாக; அந்த ஜாதிகளுடைய ஆகாமியத்தினிமித்தமே கர்த்தர் அவர்களை உனக்கு முன்பாகத் துரத்தி விட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நீதியினிமித்தமும் உன் இருதயத்தினுடைய உத்தமத்தினிமித்தமும் நீ அவர்கள் தேசத்தைச் சுதந்தரிக்கும்படி பிரவேசிப்பதில்லை; அந்த ஜாதிகளுடைய ஆகாமியத்தினிமித்தமாகவும், ஆபிரகாம் ஈசாக்கு யாக்கோபு என்னும் உன் பிதாக்களுக்குக் கர்த்தர் ஆணையிட்டுச் சொன்ன வார்த்தையை நிறைவேற்றும்படியாகவும், உன் தேவனாகிய கர்த்தர் அவர்களை உனக்கு முன்பாகத் துரத்திவிட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நீதியினிமித்தமும் உன் இருதயத்தினுடைய உத்தமத்தினிமித்தமும் நீ அவர்கள் தேசத்தைச் சுதந்தரிக்கும்படி பிரவேசிப்பதில்லை; அந்த ஜாதிகளுடைய ஆகாமியத்தினிமித்தமாகவும், ஆபிரகாம் ஈசாக்கு யாக்கோபு என்னும் உன் பிதாக்களுக்குக் கர்த்தர் ஆணையிட்டுச் சொன்ன வார்த்தையை நிறைவேற்றும்படியாகவும், உன் தேவனாகிய கர்த்தர் அவர்களை உனக்கு முன்பாகத் துரத்திவிட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நீதியினிமித்தமும் உன் இருதயத்தினுடைய உத்தமத்தினிமித்தமும் நீ அவர்கள் தேசத்தைச் சுதந்தரிக்கும்படி பிரவேசிப்பதில்லை; அந்த ஜாதிகளுடைய ஆகாமியத்தினிமித்தமாகவும், ஆபிரகாம் ஈசாக்கு யாக்கோபு என்னும் உன் பிதாக்களுக்குக் கர்த்தர் ஆணையிட்டுச் சொன்ன வார்த்தையை நிறைவேற்றும்படியாகவும், உன் தேவனாகிய கர்த்தர் அவர்களை உனக்கு முன்பாகத் துரத்திவிட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உன் நீதியினிமித்தம் உன் தேவனாகிய கர்த்தர் உனக்கு அந்த நல்ல தேசத்தைச் சுதந்தரிக்கக்கொடார் என்பதை அறியக்கடவாய்; நீ வணங்காக் கழுத்துள்ள ஜன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உன் நீதியினிமித்தம் உன் தேவனாகிய கர்த்தர் உனக்கு அந்த நல்ல தேசத்தைச் சுதந்தரிக்கக்கொடார் என்பதை அறியக்கடவாய்; நீ வணங்காக் கழுத்துள்ள ஜன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வனாந்தரத்தில் உன் தேவனாகிய கர்த்தருக்குக் கடுங்கோபம் உண்டாக்கினதை நினை, அதை மறவாயாக; நீங்கள் எகிப்து தேசத்திலிருந்து புறப்பட்ட நாள் முதல், இவ்விடத்தில் வந்து சேருமட்டும், கர்த்தருக்கு விரோதமாய்க் கலகம்பண்ணினீ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வனாந்தரத்தில் உன் தேவனாகிய கர்த்தருக்குக் கடுங்கோபம் உண்டாக்கினதை நினை, அதை மறவாயாக; நீங்கள் எகிப்து தேசத்திலிருந்து புறப்பட்ட நாள் முதல், இவ்விடத்தில் வந்து சேருமட்டும், கர்த்தருக்கு விரோதமாய்க் கலகம்பண்ணின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வனாந்தரத்தில் உன் தேவனாகிய கர்த்தருக்குக் கடுங்கோபம் உண்டாக்கினதை நினை, அதை மறவாயாக; நீங்கள் எகிப்து தேசத்திலிருந்து புறப்பட்ட நாள் முதல், இவ்விடத்தில் வந்து சேருமட்டும், கர்த்தருக்கு விரோதமாய்க் கலகம்பண்ணின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ே, கேள்: நீ இப்பொழுது யோர்தானைக் கடந்து, உன்னிலும் ஜனம் பெருத்ததும் பலத்ததுமான ஜாதிகளைத் துரத்தி, வானத்தையளாவிய மதில் சூழ்ந்த பெரிய பட்டணங்களைப் பிடி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ஓரேபிலும் நீங்கள் கர்த்தருக்குக் கடுங்கோபம் உண்டாக்கினதினால், கர்த்தர் உங்களை அழிக்கத்தக்கதான உக்கிரங்கொண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ஓரேபிலும் நீங்கள் கர்த்தருக்குக் கடுங்கோபம் உண்டாக்கினதினால், கர்த்தர் உங்களை அழிக்கத்தக்கதான உக்கிரங்கொண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உங்களோடே பண்ணின உடன்படிக்கைப் பலகைகளாகிய கற்பலகைகளைப் பெற்றுக்கொள்ளும்படி நான் மலையில் ஏறினபோது, நாற்பதுநாள் இரவும் பகலும் மலையில் தங்கி அப்பம் புசியாமலும் தண்ணீர் குடியாமலும் இருந்த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உங்களோடே பண்ணின உடன்படிக்கைப் பலகைகளாகிய கற்பலகைகளைப் பெற்றுக்கொள்ளும்படி நான் மலையில் ஏறினபோது, நாற்பதுநாள் இரவும் பகலும் மலையில் தங்கி அப்பம் புசியாமலும் தண்ணீர் குடியாமலும் இருந்த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உங்களோடே பண்ணின உடன்படிக்கைப் பலகைகளாகிய கற்பலகைகளைப் பெற்றுக்கொள்ளும்படி நான் மலையில் ஏறினபோது, நாற்பதுநாள் இரவும் பகலும் மலையில் தங்கி அப்பம் புசியாமலும் தண்ணீர் குடியாமலும் இருந்த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தேவனுடைய விரலினால் எழுதியிருந்த இரண்டு கற்பலகைகளைக் கர்த்தர் என்னிடத்தில் ஒப்புக்கொடுத்தார்; சபை கூடியிருந்த நாளில் கர்த்தர் மலையிலே அக்கினியின் நடுவிலிருந்து உங்களுடனே பேசின வார்த்தைகளின்படியே அவைகளில் எழுதி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தேவனுடைய விரலினால் எழுதியிருந்த இரண்டு கற்பலகைகளைக் கர்த்தர் என்னிடத்தில் ஒப்புக்கொடுத்தார்; சபை கூடியிருந்த நாளில் கர்த்தர் மலையிலே அக்கினியின் நடுவிலிருந்து உங்களுடனே பேசின வார்த்தைகளின்படியே அவைகளில் எழுதி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தேவனுடைய விரலினால் எழுதியிருந்த இரண்டு கற்பலகைகளைக் கர்த்தர் என்னிடத்தில் ஒப்புக்கொடுத்தார்; சபை கூடியிருந்த நாளில் கர்த்தர் மலையிலே அக்கினியின் நடுவிலிருந்து உங்களுடனே பேசின வார்த்தைகளின்படியே அவைகளில் எழுதி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வும் பகலும் நாற்பதுநாள் முடிந்து, கர்த்தர் எனக்கு அந்த உடன்படிக்கையின் இரண்டு கற்பலகைகளைக் கொடுக்கிறபோ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வும் பகலும் நாற்பதுநாள் முடிந்து, கர்த்தர் எனக்கு அந்த உடன்படிக்கையின் இரண்டு கற்பலகைகளைக் கொடுக்கிறபோ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ே, கேள்: நீ இப்பொழுது யோர்தானைக் கடந்து, உன்னிலும் ஜனம் பெருத்ததும் பலத்ததுமான ஜாதிகளைத் துரத்தி, வானத்தையளாவிய மதில் சூழ்ந்த பெரிய பட்டணங்களைப் பிடி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என்னை நோக்கி: நீ எழுந்து, சீக்கிரமாய் இவ்விடம் விட்டு, இறங்கிப்போ; நீ எகிப்திலிருந்து அழைத்துக்கொண்டுவந்த உன் ஜனங்கள் தங்களைக் கெடுத்துக்கொண்டார்கள்; நான் அவர்களுக்கு விதித்த வழியை அவர்கள் சீக்கிரமாக விட்டு விலகி, வார்ப்பிக்கப்பட்ட விக்கிரகத்தைத் தங்களுக்காக உண்டாக்கினார்கள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என்னை நோக்கி: நீ எழுந்து, சீக்கிரமாய் இவ்விடம் விட்டு, இறங்கிப்போ; நீ எகிப்திலிருந்து அழைத்துக்கொண்டுவந்த உன் ஜனங்கள் தங்களைக் கெடுத்துக்கொண்டார்கள்; நான் அவர்களுக்கு விதித்த வழியை அவர்கள் சீக்கிரமாக விட்டு விலகி, வார்ப்பிக்கப்பட்ட விக்கிரகத்தைத் தங்களுக்காக உண்டாக்கினார்கள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என்னை நோக்கி: நீ எழுந்து, சீக்கிரமாய் இவ்விடம் விட்டு, இறங்கிப்போ; நீ எகிப்திலிருந்து அழைத்துக்கொண்டுவந்த உன் ஜனங்கள் தங்களைக் கெடுத்துக்கொண்டார்கள்; நான் அவர்களுக்கு விதித்த வழியை அவர்கள் சீக்கிரமாக விட்டு விலகி, வார்ப்பிக்கப்பட்ட விக்கிரகத்தைத் தங்களுக்காக உண்டாக்கினார்கள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னும் கர்த்தர் என்னை நோக்கி: இந்த ஜனங்களைப் பார்த்தேன்; அது வணங்காக் கழுத்துள்ள ஜன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னும் கர்த்தர் என்னை நோக்கி: இந்த ஜனங்களைப் பார்த்தேன்; அது வணங்காக் கழுத்துள்ள ஜன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நான் அவர்களை அழித்து, அவர்கள் பேரை வானத்தின்கீழ் அற்றுப்போகப்பண்ணும்படி, நீ என்னை விட்டுவிடு; அவர்களைப்பார்க்கிலும் உன்னைப் பலத்ததும் ஜனம் பெருத்ததுமான ஜாதியாக்குவேன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நான் அவர்களை அழித்து, அவர்கள் பேரை வானத்தின்கீழ் அற்றுப்போகப்பண்ணும்படி, நீ என்னை விட்டுவிடு; அவர்களைப்பார்க்கிலும் உன்னைப் பலத்ததும் ஜனம் பெருத்ததுமான ஜாதியாக்குவேன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நான் திரும்பி மலையிலிருந்து இறங்கினேன், மலையானது அக்கினி பற்றி எரிந்துகொண்டிருந்தது; உடன்படிக்கையின் இரண்டு பலகைகளும் என் இரண்டு கைகளிலும் இ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நான் திரும்பி மலையிலிருந்து இறங்கினேன், மலையானது அக்கினி பற்றி எரிந்துகொண்டிருந்தது; உடன்படிக்கையின் இரண்டு பலகைகளும் என் இரண்டு கைகளிலும் இ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பார்த்தபோது, நீங்கள் உங்கள் தேவனாகிய கர்த்தருக்கு விரோதமாகப் பாவஞ்செய்து, வார்ப்பிக்கப்பட்ட கன்றுக்குட்டியை உங்களுக்கு உண்டாக்கி, கர்த்தர் உங்களுக்கு விதித்த வழியைச் சீக்கிரமாய் விட்டு விலகினதைக் கண்ட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ாக்கின் புத்திரராகிய பெரியவர்களும் நெடியவர்களுமான ஜனங்களைத் துரத்திவிடப்போகிறாய்: இவர்கள் செய்தியை நீ அறிந்து, ஏனாக் புத்திரருக்கு முன்பாக நிற்பவன் யார் என்று சொல்லப்படுவதை நீ கேட்டிருக்கிற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பார்த்தபோது, நீங்கள் உங்கள் தேவனாகிய கர்த்தருக்கு விரோதமாகப் பாவஞ்செய்து, வார்ப்பிக்கப்பட்ட கன்றுக்குட்டியை உங்களுக்கு உண்டாக்கி, கர்த்தர் உங்களுக்கு விதித்த வழியைச் சீக்கிரமாய் விட்டு விலகினதைக் கண்ட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நான் என் இரண்டு கைகளிலும் இருந்த அந்த இரண்டு பலகைகளையும் ஓங்கி எறிந்து, அவைகளை உங்கள் கண்களுக்கு முன்பாக உடைத்துப்போட்ட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ைக் கோபப்படுத்துவதற்கு நீங்கள் அவருடைய சமுகத்தில் பொல்லாப்புச் செய்து நடப்பித்த உங்களுடைய சகல பாவங்கள் நிமித்தமும், நான் கர்த்தருக்கு முன்பாக முன்போலும் இரவும் பகலும் நாற்பதுநாள் விழுந்துகிடந்தேன்; நான் அப்பம் புசிக்கவுமில்லை, தண்ணீர் குடிக்கவும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ைக் கோபப்படுத்துவதற்கு நீங்கள் அவருடைய சமுகத்தில் பொல்லாப்புச் செய்து நடப்பித்த உங்களுடைய சகல பாவங்கள் நிமித்தமும், நான் கர்த்தருக்கு முன்பாக முன்போலும் இரவும் பகலும் நாற்பதுநாள் விழுந்துகிடந்தேன்; நான் அப்பம் புசிக்கவுமில்லை, தண்ணீர் குடிக்கவும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ைக் கோபப்படுத்துவதற்கு நீங்கள் அவருடைய சமுகத்தில் பொல்லாப்புச் செய்து நடப்பித்த உங்களுடைய சகல பாவங்கள் நிமித்தமும், நான் கர்த்தருக்கு முன்பாக முன்போலும் இரவும் பகலும் நாற்பதுநாள் விழுந்துகிடந்தேன்; நான் அப்பம் புசிக்கவுமில்லை, தண்ணீர் குடிக்கவுமி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உங்களை அழிக்கும்படி உங்கள்மேல் கொண்டிருந்த கோபத்திற்கும் உக்கிரத்திற்கும் பயந்திருந்தேன்; கர்த்தர் அந்த முறையும் என் மன்றாட்டைக் கேட்ட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உங்களை அழிக்கும்படி உங்கள்மேல் கொண்டிருந்த கோபத்திற்கும் உக்கிரத்திற்கும் பயந்திருந்தேன்; கர்த்தர் அந்த முறையும் என் மன்றாட்டைக் கேட்ட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்மேலும் கர்த்தர் மிகவும் கோபங்கொண்டு, அவனை அழிக்கவேண்டுமென்றிருந்தார்; அப்பொழுது ஆரோனுக்காகவும் விண்ணப்பம்பண்ணின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்மேலும் கர்த்தர் மிகவும் கோபங்கொண்டு, அவனை அழிக்கவேண்டுமென்றிருந்தார்; அப்பொழுது ஆரோனுக்காகவும் விண்ணப்பம்பண்ணின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் பாவக்கிரியையாகிய அந்தக் கன்றுக்குட்டியை நான் எடுத்து அக்கினியில் எரித்து, அதை நொறுக்கி, தூளாய்ப்போகுமட்டும் அரைத்து, அந்தத் தூளை மலையிலிருந்து ஓடுகிற ஆற்றிலே போட்டுவிட்ட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ாக்கின் புத்திரராகிய பெரியவர்களும் நெடியவர்களுமான ஜனங்களைத் துரத்திவிடப்போகிறாய்: இவர்கள் செய்தியை நீ அறிந்து, ஏனாக் புத்திரருக்கு முன்பாக நிற்பவன் யார் என்று சொல்லப்படுவதை நீ கேட்டிருக்கிறாய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் பாவக்கிரியையாகிய அந்தக் கன்றுக்குட்டியை நான் எடுத்து அக்கினியில் எரித்து, அதை நொறுக்கி, தூளாய்ப்போகுமட்டும் அரைத்து, அந்தத் தூளை மலையிலிருந்து ஓடுகிற ஆற்றிலே போட்டுவிட்ட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் பாவக்கிரியையாகிய அந்தக் கன்றுக்குட்டியை நான் எடுத்து அக்கினியில் எரித்து, அதை நொறுக்கி, தூளாய்ப்போகுமட்டும் அரைத்து, அந்தத் தூளை மலையிலிருந்து ஓடுகிற ஆற்றிலே போட்டுவிட்ட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பேராவிலும், மாசாவிலும், கிப்ரோத் அத்தாவாவிலும் கர்த்தருக்குக் கடுங்கோபம் உண்டாக்கினீ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போய், நான் உங்களுக்குக் கொடுத்த தேசத்தைச் சுதந்தரித்துக்கொள்ளுங்கள் என்று கர்த்தர் காதேஸ்பர்னேயாவிலிருந்து உங்களை அனுப்புகையிலும், நீங்கள் உங்கள் தேவனாகிய கர்த்தரை விசுவாசியாமலும், அவருடைய சத்தத்துக்குச் செவிகொடாமலும், அவருடைய வாக்குக்கு விரோதமாய்க் கலகம்பண்ணினீ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போய், நான் உங்களுக்குக் கொடுத்த தேசத்தைச் சுதந்தரித்துக்கொள்ளுங்கள் என்று கர்த்தர் காதேஸ்பர்னேயாவிலிருந்து உங்களை அனுப்புகையிலும், நீங்கள் உங்கள் தேவனாகிய கர்த்தரை விசுவாசியாமலும், அவருடைய சத்தத்துக்குச் செவிகொடாமலும், அவருடைய வாக்குக்கு விரோதமாய்க் கலகம்பண்ணினீ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போய், நான் உங்களுக்குக் கொடுத்த தேசத்தைச் சுதந்தரித்துக்கொள்ளுங்கள் என்று கர்த்தர் காதேஸ்பர்னேயாவிலிருந்து உங்களை அனுப்புகையிலும், நீங்கள் உங்கள் தேவனாகிய கர்த்தரை விசுவாசியாமலும், அவருடைய சத்தத்துக்குச் செவிகொடாமலும், அவருடைய வாக்குக்கு விரோதமாய்க் கலகம்பண்ணினீ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உங்களை அறிந்த நாள்முதற்கொண்டு, நீங்கள் கர்த்தருக்கு விரோதமாகக் கலகம்பண்ணுகிறவர்களாயிருந்தீ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உங்களை அழிப்பேன் என்று சொன்னபடியினால், நான் முன்போல் கர்த்தரின் சமுகத்தில் இரவும் பகலும் நாற்பதுநாள் விழுந்துகிடந்தேன்; அப்பொழுது நான் கர்த்தரை நோக்கிப் பண்ணின விண்ணப்பமாவது: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உங்களை அழிப்பேன் என்று சொன்னபடியினால், நான் முன்போல் கர்த்தரின் சமுகத்தில் இரவும் பகலும் நாற்பதுநாள் விழுந்துகிடந்தேன்; அப்பொழுது நான் கர்த்தரை நோக்கிப் பண்ணின விண்ணப்பமாவது: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ாகிய ஆண்டவரே, தேவரீர் உம்முடைய மகத்துவத்தினாலே மீட்டு, பலத்த கையினால் எகிப்திலிருந்து கொண்டுவந்த உமது ஜனத்தையும், உமது சுதந்தரத்தையும் அழிக்காதிருப்பீர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தேவனாகிய கர்த்தர் உனக்கு முன்பாகக் கடந்துபோகிறவர் என்பதை இன்று அறியக்கடவாய்; அவர் பட்சிக்கிற அக்கினியைப்போல அவர்களை அழிப்பார்; அவர்களை உனக்கு முன்பாக விழப்பண்ணுவார்; இவ்விதமாய்க் கர்த்தர் உனக்குச் சொன்னபடியே, நீ அவர்களைச் சீக்கிரமாய்த் துரத்தி, அவர்களை அழிப்பாய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ாகிய ஆண்டவரே, தேவரீர் உம்முடைய மகத்துவத்தினாலே மீட்டு, பலத்த கையினால் எகிப்திலிருந்து கொண்டுவந்த உமது ஜனத்தையும், உமது சுதந்தரத்தையும் அழிக்காதிருப்பீராக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ாகிய ஆண்டவரே, தேவரீர் உம்முடைய மகத்துவத்தினாலே மீட்டு, பலத்த கையினால் எகிப்திலிருந்து கொண்டுவந்த உமது ஜனத்தையும், உமது சுதந்தரத்தையும் அழிக்காதிருப்பீராக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அவர்களுக்கு வாக்குத்தத்தம்பண்ணியிருந்த தேசத்தில் அவர்களைப் பிரவேசிக்கப்பண்ணக் கூடாமற்போனபடியினாலும், அவர்களை வெறுத்தபடியினாலும், அவர்களை வனாந்தரத்தில் கொன்றுபோடும்படிக்கே கொண்டுவந்தார் என்று நாங்கள் விட்டுப் புறப்படும்படி நீர் செய்த தேசத்தின் குடிகள் சொல்லாதபடிக்கு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அவர்களுக்கு வாக்குத்தத்தம்பண்ணியிருந்த தேசத்தில் அவர்களைப் பிரவேசிக்கப்பண்ணக் கூடாமற்போனபடியினாலும், அவர்களை வெறுத்தபடியினாலும், அவர்களை வனாந்தரத்தில் கொன்றுபோடும்படிக்கே கொண்டுவந்தார் என்று நாங்கள் விட்டுப் புறப்படும்படி நீர் செய்த தேசத்தின் குடிகள் சொல்லாதபடிக்கு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ரீர் இந்த ஜனங்களின் முரட்டாட்டத்தையும், இவர்கள் ஆகாமியத்தையும், இவர்கள் பாவத்தையும் பாராமல், உமது தாசராகிய ஆபிரகாம் ஈசாக்கு யாக்கோபு என்பவர்களை நினைத்தருளு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ரீர் இந்த ஜனங்களின் முரட்டாட்டத்தையும், இவர்கள் ஆகாமியத்தையும், இவர்கள் பாவத்தையும் பாராமல், உமது தாசராகிய ஆபிரகாம் ஈசாக்கு யாக்கோபு என்பவர்களை நினைத்தருளு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ரீர் இந்த ஜனங்களின் முரட்டாட்டத்தையும், இவர்கள் ஆகாமியத்தையும், இவர்கள் பாவத்தையும் பாராமல், உமது தாசராகிய ஆபிரகாம் ஈசாக்கு யாக்கோபு என்பவர்களை நினைத்தருள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ர் உமது மகா பலத்தினாலும், ஓங்கிய புயத்தினாலும் புறப்படப்பண்ணின இவர்கள் உமது ஜனமும் உமது சுதந்தரமுமாயிருக்கிறார்களே என்று விண்ணப்பம்பண்ணினே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ர் உமது மகா பலத்தினாலும், ஓங்கிய புயத்தினாலும் புறப்படப்பண்ணின இவர்கள் உமது ஜனமும் உமது சுதந்தரமுமாயிருக்கிறார்களே என்று விண்ணப்பம்பண்ணின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தேவனாகிய கர்த்தர் உனக்கு முன்பாகக் கடந்துபோகிறவர் என்பதை இன்று அறியக்கடவாய்; அவர் பட்சிக்கிற அக்கினியைப்போல அவர்களை அழிப்பார்; அவர்களை உனக்கு முன்பாக விழப்பண்ணுவார்; இவ்விதமாய்க் கர்த்தர் உனக்குச் சொன்னபடியே, நீ அவர்களைச் சீக்கிரமாய்த் துரத்தி, அவர்களை அழிப்ப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தேவனாகிய கர்த்தர் உனக்கு முன்பாகக் கடந்துபோகிறவர் என்பதை இன்று அறியக்கடவாய்; அவர் பட்சிக்கிற அக்கினியைப்போல அவர்களை அழிப்பார்; அவர்களை உனக்கு முன்பாக விழப்பண்ணுவார்; இவ்விதமாய்க் கர்த்தர் உனக்குச் சொன்னபடியே, நீ அவர்களைச் சீக்கிரமாய்த் துரத்தி, அவர்களை அழிப்ப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தேவனாகிய கர்த்தர் அவர்களை உனக்கு முன்பாகத்துரத்துகையில், நீ உன் இருதயத்திலே: என் நீதியினிமித்தம் இந்த தேசத்தைச் சுதந்தரித்துக்கொள்ளும்படி கர்த்தர் என்னை அழைத்துவந்தார் என்று சொல்லாயாக; அந்த ஜாதிகளுடைய ஆகாமியத்தினிமித்தமே கர்த்தர் அவர்களை உனக்கு முன்பாகத் துரத்தி விட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For my righteousness the LORD has brought me in to possess this land: but for the wicked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se nations the LORD does drive them out from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Not for your righteousness, or for the uprightness of yours heart, do you go to possess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: but for the wickedness of these nations the LORD your God does drive them out from before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at he may perform the word which the LORD swore unto your fathers, Abraham, Isaac, and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Understand therefore, that the LORD your God gives you not this good land to possess it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; for you are a stubborn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Remember, and forget not, how you provoked the LORD your God to wrath in the wilderness: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that you did depart out of the land of Egypt, until all of you came unto this place,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been rebellious against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, O Israel: You are to pass over Jordan this day, to go in to possess nations greate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so in Horeb all of you provoked the LORD to wrath, so that the LORD was angry with you to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I was gone up into the mount to receive the tables of stone, even the tables of the coven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LORD made with you, then I abode in the mount forty days and forty nights, I neither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bread nor drink wa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LORD delivered unto me two tables of stone written with the finger of God; and on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written according to all the words, which the LORD spoke with you in the mount out of the mid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fire in the day of the assemb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 at the end of forty days and forty nights, that the LORD gave me the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les of stone, even the tables of the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ier than yourself, cities great and fenced up to heav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ORD said unto me, Arise, get you down quickly from behind; for your people which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brought forth out of Egypt have corrupted themselves; they are quickly turned aside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y which I commanded them; they have made them a molten im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urthermore the LORD spoke unto me, saying, I have seen this people, and, behold, it i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ubborn peop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Let me alone, that I may destroy them, and blot out their name from under heaven: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of you a nation mightier and greater than th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I turned and came down from the mount, and the mount burned with fire: and the two tabl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venant were in my two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 looked, and, behold, all of you had sinned against the LORD your God, and had made you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people great and tall, the children of the Anakims, whom you know, and of whom you have he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lten calf: all of you had turned aside quickly out of the way which the LORD had command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took the two tables, and cast them out of my two hands, and brake them before your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 fell down before the LORD, as at the first, forty days and forty nights: I did neither 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, nor drink water, because of all your sins which all of you sinned, in doing wickedly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 of the LORD, to provoke him to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I was afraid of the anger and hot displeasure, wherewith the LORD was angry against you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 you. But the LORD hearkened unto me at that time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LORD was very angry with Aaron to have destroyed him: and I prayed for Aaron als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e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 took your sin, the calf which all of you had made, and burnt it with fire, and stamped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, Who can stand before the children of Anak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round it very small, even until it was as small as dust: and I cast the dust thereof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ok that descended out of the mou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t Taberah, and at Massah, and at Kibrothhattaavah, all of you provoked the LORD to 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Likewise when the LORD sent you from Kadeshbarnea, saying, Go up and possess the land which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given you; then all of you rebelled against the commandment of the LORD your God, and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believed him not, nor hearkened to his v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ll of you have been rebellious against the LORD from the day that I knew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us I fell down before the LORD forty days and forty nights, as I fell down at the firs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 LORD had said he would destroy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 prayed therefore unto the LORD, and said, O Lord GOD, destroy not your people and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Understand therefore this day, that the LORD your God is he which goes over before you; 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, which you have redeemed through your greatness, which you have brought forth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 with a mighty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Remember your servants, Abraham, Isaac, and Jacob; look not unto the stubbornness of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nor to their wickedness, nor to their s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Lest the land whence you brought us out say, Because the LORD was not able to bring them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which he promised them, and because he hated them, he has brought them out to slay the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Yet they are your people and yours inheritance, which you brought out by your mighty powe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your stretched out ar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uming fire he shall destroy them, and he shall bring them down before your face: so shall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ve them out, and destroy them quickly, as the LORD has said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peak not you in yours heart, after that the LORD your God has cast them out from before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2026-06-03T07:39:00Z</dcterms:created>
  <dcterms:modified xsi:type="dcterms:W3CDTF">2026-06-03T07:39:00Z</dcterms:modified>
  <dc:title>உபாகமம்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