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peak not you in yours heart, after that the LORD your God has cast them out from before you, saying, For my righteousness the LORD has brought me in to possess this land: but for the wickedness of these nations the LORD does drive them out from before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peak not you in yours heart, after that the LORD your God has cast them out from before you, saying, For my righteousness the LORD has brought me in to possess this land: but for the wickedness of these nations the LORD does drive them out from before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peak not you in yours heart, after that the LORD your God has cast them out from before you, saying, For my righteousness the LORD has brought me in to possess this land: but for the wickedness of these nations the LORD does drive them out from before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for your righteousness, or for the uprightness of yours heart, do you go to possess their land: but for the wickedness of these nations the LORD your God does drive them out from before you, and that he may perform the word which the LORD swore unto your fathers, Abraham, Isaac, and Jacob.]]></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for your righteousness, or for the uprightness of yours heart, do you go to possess their land: but for the wickedness of these nations the LORD your God does drive them out from before you, and that he may perform the word which the LORD swore unto your fathers, Abraham, Isaac, and Jacob.]]></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for your righteousness, or for the uprightness of yours heart, do you go to possess their land: but for the wickedness of these nations the LORD your God does drive them out from before you, and that he may perform the word which the LORD swore unto your fathers, Abraham, Isaac, and Jacob.]]></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for your righteousness, or for the uprightness of yours heart, do you go to possess their land: but for the wickedness of these nations the LORD your God does drive them out from before you, and that he may perform the word which the LORD swore unto your fathers, Abraham, Isaac, and Jacob.]]></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Understand therefore, that the LORD your God gives you not this good land to possess it for your righteousness; for you are a stubborn peopl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Understand therefore, that the LORD your God gives you not this good land to possess it for your righteousness; for you are a stubborn peopl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and forget not, how you provoked the LORD your God to wrath in the wilderness: from the day that you did depart out of the land of Egypt, until all of you came unto this place, all of you have been rebellious against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Hear, O Israel: You are to pass over Jordan this day, to go in to possess nations greater and mightier than yourself, cities great and fenced up to heave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and forget not, how you provoked the LORD your God to wrath in the wilderness: from the day that you did depart out of the land of Egypt, until all of you came unto this place, all of you have been rebellious against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Remember, and forget not, how you provoked the LORD your God to wrath in the wilderness: from the day that you did depart out of the land of Egypt, until all of you came unto this place, all of you have been rebellious against the LOR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so in Horeb all of you provoked the LORD to wrath, so that the LORD was angry with you to have destroyed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so in Horeb all of you provoked the LORD to wrath, so that the LORD was angry with you to have destroyed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I was gone up into the mount to receive the tables of stone, even the tables of the covenant which the LORD made with you, then I abode in the mount forty days and forty nights, I neither did eat bread nor drink wat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I was gone up into the mount to receive the tables of stone, even the tables of the covenant which the LORD made with you, then I abode in the mount forty days and forty nights, I neither did eat bread nor drink wat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LORD delivered unto me two tables of stone written with the finger of God; and on them was written according to all the words, which the LORD spoke with you in the mount out of the midst of the fire in the day of the assembl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LORD delivered unto me two tables of stone written with the finger of God; and on them was written according to all the words, which the LORD spoke with you in the mount out of the midst of the fire in the day of the assembl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LORD delivered unto me two tables of stone written with the finger of God; and on them was written according to all the words, which the LORD spoke with you in the mount out of the midst of the fire in the day of the assembl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at the end of forty days and forty nights, that the LORD gave me the two tables of stone, even the tables of the covenan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Hear, O Israel: You are to pass over Jordan this day, to go in to possess nations greater and mightier than yourself, cities great and fenced up to heave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came to pass at the end of forty days and forty nights, that the LORD gave me the two tables of stone, even the tables of the covenan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e, Arise, get you down quickly from behind; for your people which you have brought forth out of Egypt have corrupted themselves; they are quickly turned aside out of the way which I commanded them; they have made them a molten imag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e, Arise, get you down quickly from behind; for your people which you have brought forth out of Egypt have corrupted themselves; they are quickly turned aside out of the way which I commanded them; they have made them a molten imag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e, Arise, get you down quickly from behind; for your people which you have brought forth out of Egypt have corrupted themselves; they are quickly turned aside out of the way which I commanded them; they have made them a molten imag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e, Arise, get you down quickly from behind; for your people which you have brought forth out of Egypt have corrupted themselves; they are quickly turned aside out of the way which I commanded them; they have made them a molten imag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Furthermore the LORD spoke unto me, saying, I have seen this people, and, behold, it is a stubborn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Let me alone, that I may destroy them, and blot out their name from under heaven: and I will make of you a nation mightier and greater than the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Let me alone, that I may destroy them, and blot out their name from under heaven: and I will make of you a nation mightier and greater than the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urned and came down from the mount, and the mount burned with fire: and the two tables of the covenant were in my two hand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urned and came down from the mount, and the mount burned with fire: and the two tables of the covenant were in my two hand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people great and tall, the children of the Anakims, whom you know, and of whom you have heard say, Who can stand before the children of Anak!]]></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looked, and, behold, all of you had sinned against the LORD your God, and had made you a molten calf: all of you had turned aside quickly out of the way which the LORD had commanded you.]]></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looked, and, behold, all of you had sinned against the LORD your God, and had made you a molten calf: all of you had turned aside quickly out of the way which the LORD had commanded you.]]></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looked, and, behold, all of you had sinned against the LORD your God, and had made you a molten calf: all of you had turned aside quickly out of the way which the LORD had commanded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took the two tables, and cast them out of my two hands, and brake them before your eye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took the two tables, and cast them out of my two hands, and brake them before your eye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fell down before the LORD, as at the first, forty days and forty nights: I did neither eat bread, nor drink water, because of all your sins which all of you sinned, in doing wickedly in the sight of the LORD, to provoke him to anger.]]></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fell down before the LORD, as at the first, forty days and forty nights: I did neither eat bread, nor drink water, because of all your sins which all of you sinned, in doing wickedly in the sight of the LORD, to provoke him to anger.]]></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fell down before the LORD, as at the first, forty days and forty nights: I did neither eat bread, nor drink water, because of all your sins which all of you sinned, in doing wickedly in the sight of the LORD, to provoke him to ange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I was afraid of the anger and hot displeasure, wherewith the LORD was angry against you to destroy you. But the LORD hearkened unto me at that time also.]]></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I was afraid of the anger and hot displeasure, wherewith the LORD was angry against you to destroy you. But the LORD hearkened unto me at that time also.]]></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people great and tall, the children of the Anakims, whom you know, and of whom you have heard say, Who can stand before the children of Anak!]]></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was very angry with Aaron to have destroyed him: and I prayed for Aaron also the same tim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was very angry with Aaron to have destroyed him: and I prayed for Aaron also the same tim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took your sin, the calf which all of you had made, and burnt it with fire, and stamped it, and ground it very small, even until it was as small as dust: and I cast the dust thereof into the brook that descended out of the moun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took your sin, the calf which all of you had made, and burnt it with fire, and stamped it, and ground it very small, even until it was as small as dust: and I cast the dust thereof into the brook that descended out of the moun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t Taberah, and at Massah, and at Kibrothhattaavah, all of you provoked the LORD to wrat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Likewise when the LORD sent you from Kadeshbarnea, saying, Go up and possess the land which I have given you; then all of you rebelled against the commandment of the LORD your God, and all of you believed him not, nor hearkened to his voi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Likewise when the LORD sent you from Kadeshbarnea, saying, Go up and possess the land which I have given you; then all of you rebelled against the commandment of the LORD your God, and all of you believed him not, nor hearkened to his voic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Likewise when the LORD sent you from Kadeshbarnea, saying, Go up and possess the land which I have given you; then all of you rebelled against the commandment of the LORD your God, and all of you believed him not, nor hearkened to his voic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ll of you have been rebellious against the LORD from the day that I knew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ll of you have been rebellious against the LORD from the day that I knew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 people great and tall, the children of the Anakims, whom you know, and of whom you have heard say, Who can stand before the children of Anak!]]></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us I fell down before the LORD forty days and forty nights, as I fell down at the first; because the LORD had said he would destroy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us I fell down before the LORD forty days and forty nights, as I fell down at the first; because the LORD had said he would destroy you.]]></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prayed therefore unto the LORD, and said, O Lord GOD, destroy not your people and yours inheritance, which you have redeemed through your greatness, which you have brought forth out of Egypt with a mighty han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I prayed therefore unto the LORD, and said, O Lord GOD, destroy not your people and yours inheritance, which you have redeemed through your greatness, which you have brought forth out of Egypt with a mighty han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Remember your servants, Abraham, Isaac, and Jacob; look not unto the stubbornness of this people, nor to their wickedness, nor to their sin:]]></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Remember your servants, Abraham, Isaac, and Jacob; look not unto the stubbornness of this people, nor to their wickedness, nor to their sin:]]></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Remember your servants, Abraham, Isaac, and Jacob; look not unto the stubbornness of this people, nor to their wickedness, nor to their si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Lest the land whence you brought us out say, Because the LORD was not able to bring them into the land which he promised them, and because he hated them, he has brought them out to slay them in the wildernes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Lest the land whence you brought us out say, Because the LORD was not able to bring them into the land which he promised them, and because he hated them, he has brought them out to slay them in the wildernes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et they are your people and yours inheritance, which you brought out by your mighty power and by your stretched out ar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Understand therefore this day, that the LORD your God is he which goes over before you; as a consuming fire he shall destroy them, and he shall bring them down before your face: so shall you drive them out, and destroy them quickly, as the LORD has said unto you.]]></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et they are your people and yours inheritance, which you brought out by your mighty power and by your stretched out arm.]]></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Understand therefore this day, that the LORD your God is he which goes over before you; as a consuming fire he shall destroy them, and he shall bring them down before your face: so shall you drive them out, and destroy them quickly, as the LORD has said unto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Understand therefore this day, that the LORD your God is he which goes over before you; as a consuming fire he shall destroy them, and he shall bring them down before your face: so shall you drive them out, and destroy them quickly, as the LORD has said unto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5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 தேவனாகிய கர்த்தர் அவர்களை உனக்கு முன்பாகத்துரத்துகையில், நீ உன் இருதயத்திலே: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னிமித்தம் இந்த தேசத்தைச் சுதந்தரித்துக்கொள்ளும்படி கர்த்தர் என்னை அழைத்துவந்தா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யாக; அந்த ஜாதிகளுடைய ஆகாமியத்தினிமித்தமே கர்த்தர் அவர்களை உனக்கு முன்பாகத் துரத்தி வி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நீதியினிமித்தமும் உன் இருதயத்தினுடைய உத்தமத்தினிமித்தமும் நீ அவர்கள் தேச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க்கும்படி பிரவேசிப்பதில்லை; அந்த ஜாதிகளுடைய ஆகாமியத்தினிமித்தமாகவும், ஆபிரகாம் ஈசா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க்கோபு என்னும் உன் பிதாக்களுக்குக் கர்த்தர் ஆணையிட்டுச் சொன்ன வார்த்தையை நிறைவேற்றும்படியா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தேவனாகிய கர்த்தர் அவர்களை உனக்கு முன்பாகத் துரத்திவி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கையால் உன் நீதியினிமித்தம் உன் தேவனாகிய கர்த்தர் உனக்கு அந்த நல்ல தேசத்தைச் சுதந்தரிக்கக்கொ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தை அறியக்கடவாய்; நீ வணங்காக் கழுத்துள்ள ஜ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 வனாந்தரத்தில் உன் தேவனாகிய கர்த்தருக்குக் கடுங்கோபம் உண்டாக்கினதை நினை, அதை மறவாயா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 கேள்: நீ இப்பொழுது யோர்தானைக் கடந்து, உன்னிலும் ஜனம் பெருத்ததும் பலத்ததுமான ஜாதி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 தேசத்திலிருந்து புறப்பட்ட நாள் முதல், இவ்விடத்தில் வந்து சேருமட்டும், கர்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மாய்க் கலக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ஓரேபிலும் நீங்கள் கர்த்தருக்குக் கடுங்கோபம் உண்டாக்கினதினால், கர்த்தர் உங்களை அழிக்கத்தக்க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க்கிரங்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 உங்களோடே பண்ணின உடன்படிக்கைப் பலகைகளாகிய கற்பலகைகளைப் பெற்றுக்கொள்ளும்படி நான்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னபோது, நாற்பதுநாள் இரவும் பகலும் மலையில் தங்கி அப்பம் புசியாமலும் தண்ணீர் குடியாமலும்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தேவனுடைய விரலினால் எழுதியிருந்த இரண்டு கற்பலகைகளைக் கர்த்தர் எ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த்தார்; சபை கூடியிருந்த நாளில் கர்த்தர் மலையிலே அக்கினியின் நடுவிலிருந்து உங்களுடனே பே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ன்படியே அவைகளில் எழு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ரவும் பகலும் நாற்பதுநாள் முடிந்து, கர்த்தர் எனக்கு அந்த உடன்படிக்கையின் இரண்டு கற்பலகை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 வானத்தையளாவிய மதில் சூழ்ந்த பெரிய பட்டணங்களைப்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 என்னை நோக்கி: நீ எழுந்து, சீக்கிரமாய் இவ்விடம் விட்டு, இறங்கிப்போ; நீ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க்கொண்டுவந்த உன் ஜனங்கள் தங்களைக் கெடுத்துக்கொண்டார்கள்; நான் அவர்களுக்கு விதித்த வழி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சீக்கிரமாக விட்டு விலகி, வார்ப்பிக்கப்பட்ட விக்கிரகத்தைத் தங்களுக்காக உண்டா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ன்னும் கர்த்தர் என்னை நோக்கி: இந்த ஜனங்களைப் பார்த்தேன்; அது வணங்காக் கழுத்துள்ள ஜ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ஆகையால், நான் அவர்களை அழித்து, அவர்கள் பேரை வானத்தின்கீழ் அற்றுப்போகப்பண்ணும்படி, நீ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விடு; அவர்களைப்பார்க்கிலும் உன்னைப் பலத்ததும் ஜனம் பெருத்ததுமான ஜாதியாக்கு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நான் திரும்பி மலையிலிருந்து இறங்கினேன், மலையானது அக்கினி பற்றி எரிந்துகொண்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ன்படிக்கையின் இரண்டு பலகைகளும் என் இரண்டு கைகளிலும்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ஏனாக்கின் புத்திரராகிய பெரியவர்களும் நெடியவர்களுமான ஜனங்களைத் துரத்திவிடப்போகிறாய்: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ன் பார்த்தபோது, நீங்கள் உங்கள் தேவனாகிய கர்த்தருக்கு விரோதமாகப் பாவஞ்செய்து, வார்ப்பிக்க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க்குட்டியை உங்களுக்கு உண்டாக்கி, கர்த்தர் உங்களுக்கு விதித்த வழியைச் சீக்கிரமாய்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னதை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நான் என் இரண்டு கைகளிலும் இருந்த அந்த இரண்டு பலகைகளையும் ஓங்கி எறிந்து, அவைகளை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முன்பாக உடைத்து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த்தரைக் கோபப்படுத்துவதற்கு நீங்கள் அவருடைய சமுகத்தில் பொல்லாப்புச் செய்து நடப்பித்த உங்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 பாவங்கள் நிமித்தமும், நான் கர்த்தருக்கு முன்பாக முன்போலும் இரவும் பகலும் நாற்பது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துகிடந்தேன்; நான் அப்பம் புசிக்கவுமில்லை, தண்ணீர் குடிக்கவு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த்தர் உங்களை அழிக்கும்படி உங்கள்மேல் கொண்டிருந்த கோபத்திற்கும் உக்கிர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ந்திருந்தேன்; கர்த்தர் அந்த முறையும் என் மன்றாட்டைக் 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யை நீ அறிந்து, ஏனாக் புத்திரருக்கு முன்பாக நிற்பவன் யார் என்று சொல்லப்படுவ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ஆரோன்மேலும் கர்த்தர் மிகவும் கோபங்கொண்டு, அவனை அழிக்கவேண்டுமென்றிருந்தார்; அ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க்காகவும் விண்ணப்பம்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உங்கள் பாவக்கிரியையாகிய அந்தக் கன்றுக்குட்டியை நான் எடுத்து அக்கினியில் எரித்து, அதை நொ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ய்ப்போகுமட்டும் அரைத்து, அந்தத் தூளை மலையிலிருந்து ஓடுகிற ஆற்றிலே போட்டு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பேராவிலும், மாசாவிலும், கிப்ரோத் அத்தாவாவிலும் கர்த்தருக்குக் கடுங்கோபம் உண்டா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ங்கள் போய், நான் உங்களுக்குக் கொடுத்த தேசத்தைச் சுதந்தரித்துக்கொள்ளுங்கள் என்று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ஸ்பர்னேயாவிலிருந்து உங்களை அனுப்புகையிலும், நீங்கள் உங்கள் தேவனாகிய கர்த்தரை விசுவாசி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சத்தத்துக்குச் செவிகொடாமலும், அவருடைய வாக்குக்கு விரோதமாய்க் கலக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நான் உங்களை அறிந்த நாள்முதற்கொண்டு, நீங்கள் கர்த்தருக்கு விரோத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ம்பண்ணுகிறவர்களா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ருக்கி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 உங்களை அழிப்பேன் என்று சொன்னபடியினால், நான் முன்போல் கர்த்தரின் சமுகத்தில் இ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லும் நாற்பதுநாள் விழுந்துகிடந்தேன்; அப்பொழுது நான் கர்த்தரை நோக்கிப் பண்ணின விண்ணப்பமா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கிய ஆண்டவரே, தேவரீர் உம்முடைய மகத்துவத்தினாலே மீட்டு, பலத்த கையினால்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 உமது ஜனத்தையும், உமது சுதந்தரத்தையும் அழிக்காதிருப்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அவர்களுக்கு வாக்குத்தத்தம்பண்ணியிருந்த தேசத்தில் அவர்களைப் பிரவேசிக்கப்பண்ண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ற்போனபடியினாலும், அவர்களை வெறுத்தபடியினாலும், அவர்களை வனாந்தரத்தில் கொன்றுபோடு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ர் என்று நாங்கள் விட்டுப் புறப்படும்படி நீர் செய்த தேசத்தின் குடிகள் சொல்லா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தேவரீர் இந்த ஜனங்களின் முரட்டாட்டத்தையும், இவர்கள் ஆகாமியத்தையும், இவர்கள் பாவத்தையும் பா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து தாசராகிய ஆபிரகாம் ஈசாக்கு யாக்கோபு என்பவர்களை நினைத்தரு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ர் உமது மகா பலத்தினாலும், ஓங்கிய புயத்தினாலும் புறப்படப்பண்ணின இவர்கள் உமது ஜனமும் உ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ன் தேவனாகிய கர்த்தர் உனக்கு முன்பாகக் கடந்துபோகிறவர் என்பதை இன்று அறியக்கடவாய்; அவர் பட்சி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முமாயிருக்கிறார்களே என்று விண்ணப்பம்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யைப்போல அவர்களை அழிப்பார்; அவர்களை உனக்கு முன்பாக விழப்பண்ணுவார்; இவ்விதமாய்க்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ச் சொன்னபடியே, நீ அவர்களைச் சீக்கிரமாய்த் துரத்தி, அவர்களை அழி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2026-08-02T12:21:53Z</dcterms:created>
  <dcterms:modified xsi:type="dcterms:W3CDTF">2026-08-02T12:21:53Z</dcterms:modified>
  <dc:title>உபாகமம் : 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