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n the which all of you also walked some time, when all of you lived in them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now all of you also put off all these; anger, wrath, malice, blasphemy, filthy communication out of your mouth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now all of you also put off all these; anger, wrath, malice, blasphemy, filthy communication out of your mouth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Lie not one to another, seeing that all of you have put off the old man with his deeds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have put on the new man, which is renewed in knowledge after the image of him that created him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have put on the new man, which is renewed in knowledge after the image of him that created him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here there is neither Greek nor Jew, circumcision nor uncircumcision, Barbarian, Savages, bond nor free: but Christ is all, and in all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here there is neither Greek nor Jew, circumcision nor uncircumcision, Barbarian, Savages, bond nor free: but Christ is all, and in all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here there is neither Greek nor Jew, circumcision nor uncircumcision, Barbarian, Savages, bond nor free: but Christ is all, and in all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Put on therefore, as the elect of God, holy and beloved, bowels of mercies, kindness, humbleness of mind, meekness, longsuffering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f all of you then be risen with Christ, seek those things which are above, where Christ sits on the right hand of God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Put on therefore, as the elect of God, holy and beloved, bowels of mercies, kindness, humbleness of mind, meekness, longsuffering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Forbearing one another, and forgiving one another, if any man have a quarrel against any: even as Christ forgave you, so also do all of you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Forbearing one another, and forgiving one another, if any man have a quarrel against any: even as Christ forgave you, so also do all of you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above all these things put on love, which is the bond of perfection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let the peace of God rule in your hearts, to the which also all of you are called in one body; and be all of you thankful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let the peace of God rule in your hearts, to the which also all of you are called in one body; and be all of you thankful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Let the word of Christ dwell in you richly in all wisdom; teaching and admonishing one another in psalms and hymns and spiritual songs, singing with grace in your hearts to the Lord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Let the word of Christ dwell in you richly in all wisdom; teaching and admonishing one another in psalms and hymns and spiritual songs, singing with grace in your hearts to the Lord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Let the word of Christ dwell in you richly in all wisdom; teaching and admonishing one another in psalms and hymns and spiritual songs, singing with grace in your hearts to the Lor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atsoever all of you do in word or deed, do all in the name of the Lord Jesus, giving thanks to God and the Father by him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f all of you then be risen with Christ, seek those things which are above, where Christ sits on the right hand of God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atsoever all of you do in word or deed, do all in the name of the Lord Jesus, giving thanks to God and the Father by him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Wives, submit yourselves unto your own husbands, as it is fit in the Lord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Husbands, love your wives, and be not bitter against them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Children, obey your parents in all things: for this is well pleasing unto the Lord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Children, obey your parents in all things: for this is well pleasing unto the Lord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athers, provoke not your children to anger, lest they be discouraged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Servants, obey in all things your masters according to the flesh; not with eye-service, as men-pleasers; but in singleness of heart, fearing God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Servants, obey in all things your masters according to the flesh; not with eye-service, as men-pleasers; but in singleness of heart, fearing God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Servants, obey in all things your masters according to the flesh; not with eye-service, as men-pleasers; but in singleness of heart, fearing God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whatsoever all of you do, do it heartily, as to the Lord, and not unto men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et your affection on things above, not on things on the earth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whatsoever all of you do, do it heartily, as to the Lord, and not unto men;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Knowing that of the Lord all of you shall receive the reward of the inheritance: for all of you serve the Lord Christ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But he that does wrong shall receive for the wrong which he has done: and there is no respect of persons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all of you are dead, and your life is hid with Christ in God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When Christ, who is our life, shall appear, then shall all of you also appear with him in glory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Mortify therefore your members which are upon the earth; fornication, uncleanness, inordinate affection, evil concupiscence, and covetousness, which is idolatry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Mortify therefore your members which are upon the earth; fornication, uncleanness, inordinate affection, evil concupiscence, and covetousness, which is idolatry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which things' sake the wrath of God comes on the children of disobedience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7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ும் முற்காலத்தில் அவர்களுக்குள்ளே சஞ்சரித்தபோது, அவைகளைச் செய்துகொண்டுவந்த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ோ கோபமும் மூர்க்கமும் பொறாமையும், உங்கள் வாயில் பிறக்கலாகாத தூஷணமும் வ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ார்த்தைகளுமாகிய இவைகளையெல்லாம் விட்டுவிட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வருக்கொருவர் பொய் சொல்லாதிருங்கள்; பழைய மனுஷனையும் அவன் செய்கைகளையும் களைந்துபோட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ன்னைச் சிருஷ்டித்தவருடைய சாயலுக்கொப்பாய்ப் பூரண அறிவடையும்படி புதிதாக்கப்பட்ட புதிய மனுஷன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ரித்துக்கொண்டிருக்கிறீர்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லே கிரேக்கனென்றும் யூதனென்றுமில்லை, விருத்தசேதனமுள்ளவன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ருத்தசேதனமில்லாதவனென்றுமில்லை, புறஜாதியானென்றும் புறதேசத்தானென்றுமில்லை, அடிமைய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ுயாதீனனென்றுமில்லை; கிறிஸ்துவே எல்லாரிலும் எல்லாமுமாய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, நீங்கள் தேவனால் தெரிந்துகொள்ளப்பட்ட பரிசுத்தரும் பிரியருமாய், உருக்கமான இரக்கத்த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கிறிஸ்துவுடன்கூட எழுந்ததுண்டானால், கிறிஸ்து தேவனுடைய வலதுபாரிசத்தில் வீற்ற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யவையும், மனத்தாழ்மையையும், சாந்தத்தையும், நீடிய பொறுமையையும் தரித்துக்கொண்ட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ரையொருவர் தாங்கி, ஒருவர்பேரில் ஒருவருக்குக் குறைபாடு உண்டானால், கிறிஸ்து உங்க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ன்னித்ததுபோல, ஒருவருக்கொருவர் மன்னிய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ை எல்லாவற்றின்மேலும், பூரணசற்குணத்தின் கட்டாகிய அன்பைத் தரித்துக்கொள்ள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சமாதானம் உங்கள் இருதயங்களில் ஆளக்கடவது, இதற்கென்றே நீங்கள் ஒரே சரீரமாக அழைக்கப்பட்டீர்கள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ன்றியறிதலுள்ளவர்களாயுமிர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ிறிஸ்துவின் வசனம் உங்களுக்குள்ளே சகல ஞானத்தோடும் பரிபூரணமாக வாசமாயிருப்பதாக; சங்கீதங்கள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ீர்த்தனைகளினாலும் ஞானப்பாட்டுகளினாலும் ஒருவருக்கொருவர் போதித்து புத்திசொல்லிக்கொண்டு, உ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தயத்திலே கர்த்தரைப் பக்தியுடன் பாட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ார்த்தையினாலாவது கிரியையினாலாவது, நீங்கள் எதைச் செய்தாலும், அதையெல்லாம் கர்த்தராகிய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டத்திலுள்ள மேலானவைகளைத் தேட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மத்தினாலே செய்து, அவர் முன்னிலையாகப் பிதாவாகிய தேவனை ஸ்தோத்திரிய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ைவிகளே, கர்த்தருக்கேற்கும்படி, உங்கள் புருஷருக்குக் கீழ்ப்படிய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ுருஷர்களே, உங்கள் மனைவிகளில் அன்புகூருங்கள், அவர்கள்மேல் கசந்து கொள்ளாதிர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ள்ளைகளே, உங்களைப் பெற்றாருக்கு எல்லாக் காரியத்திலேயும் கீழ்ப்படியுங்கள்; இது கர்த்தருக்க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ியமான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தாக்களே, உங்கள் பிள்ளைகள் திடனற்றுப்போகாதபடி, அவர்களுக்குக் கோபமூட்டாதிர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ேலைக்காரரே, சரீரத்தின்படி உங்கள் எஜமான்களாயிருக்கிறவர்களுக்கு எல்லாக் காரியத்திலே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ீழ்ப்படிந்து, நீங்கள் மனுஷருக்குப் பிரியமாயிருக்க விரும்புகிறவர்களாகப் பார்வைக்கு ஊழியஞ்செய்யாம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ேவனுக்குப் பயப்படுகிறவர்களாகக் கபடமில்லாத இருதயத்தோடே ஊழியஞ்செய்ய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கர்த்தராகிய கிறிஸ்துவைச் சேவிக்கிறதினாலே, சுதந்தரமாகிய பலனைக் கர்த்தராலே பெறுவீர்கள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லுள்ளவைகளையல்ல, மேலானவைகளையே நாட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தைச் செய்தாலும், அதை மனுஷர்களுக்கென்று செய்யாமல், கர்த்தருக்கென்றே மனப்பூர்வமாய்ச் செய்ய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ியாயஞ்செய்கிறவன் தான் செய்த அநியாயத்துக்கேற்ற பலனை அடைவான்; பட்சபாதமே இ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்றால், நீங்கள் மரித்தீர்கள், உங்கள் ஜீவன் கிறிஸ்துவுடனே தேவனுக்குள் மறைந்த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ம்முடைய ஜீவனாகிய கிறிஸ்து வெளிப்படும்போது, நீங்களும் அவரோடேகூட மகிமையிலே வெளிப்படு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விபசாரம், அசுத்தம், மோகம், துர்இச்சை, விக்கிரகாராதனையான பொருளாசை ஆகிய இவைகளைப் பூம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ண்டுபண்ணுகிற உங்கள் அவயவங்களை அழித்துப்போட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ின்பொருட்டே கீழ்ப்படியாமையின் பிள்ளைகள்மேல் தேவகோபாக்கினை வ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2026-08-03T01:37:44Z</dcterms:created>
  <dcterms:modified xsi:type="dcterms:W3CDTF">2026-08-03T01:37:44Z</dcterms:modified>
  <dc:title>கொலோசெயர்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