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அருள் நாதா இயேசுவே!
சிலுவைக் காட்சி பார்க்கையில்,
பூலோக மேன்மை நஷ்டமே
என்றுணர்ந்தேன் என் உள்ள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மீட்பர் சிலுவை அல்லால்
வேறெதை நான் பாராட்டுவேன்?
சிற்றின்பம் யாவும் அதனால்
தகாததென்று தள்ள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ை, தலை, காலிலும், இதோ!
பேரன்பும் துன்பும் கலந்தே
பாய்ந்தோடும் காட்சிபோல் உண்டோ?
முள் முடியும் ஒப்பற்ற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ராசரங்கள் அனைத்தும்
அவ்வன்புக்கு எம்மாத்திரம்!
என் ஜீவன் சுகம் செல்வமும்
என் நேசருக்கு பாத்திய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ந்தர்க்கு மீட்பைக் கஸ்தியால்
சம்பாதித்தீந்த இயேசுவே,
உமக்கு என்றும் தாசரால்
மா ஸ்தோத்திரம் உண்டாக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2026-09-08T09:51:00Z</dcterms:created>
  <dcterms:modified xsi:type="dcterms:W3CDTF">2026-09-08T09:51:00Z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