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கட்டினதையே நான் இடிக்கிறேன்; நான் நாட்டினதையே நான் பிடுங்குகிறேன்; இந்த முழுத்தேசத்துக்கும் இப்படியே நட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கட்டினதையே நான் இடிக்கிறேன்; நான் நாட்டினதையே நான் பிடுங்குகிறேன்; இந்த முழுத்தேசத்துக்கும் இப்படியே நட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க்குப் பெரிய காரியங்களைத் தேடுகிறாயோ? தேடாதே; இதோ, மாம்சமான யாவர்மேலும் தீங்கை வரப்பண்ணுகிறேன் என்று கர்த்தர் சொல்லுகிறார்; ஆனாலும், நீ போகும் சகல ஸ்தலங்களிலும் உன் பிராணனை உனக்குக் கிடைக்கும் கொள்ளைப்பொருளாகத் தருகிறேன் என்று கர்த்தர் சொல்லுகிறார் என்று அவனுடனே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க்குப் பெரிய காரியங்களைத் தேடுகிறாயோ? தேடாதே; இதோ, மாம்சமான யாவர்மேலும் தீங்கை வரப்பண்ணுகிறேன் என்று கர்த்தர் சொல்லுகிறார்; ஆனாலும், நீ போகும் சகல ஸ்தலங்களிலும் உன் பிராணனை உனக்குக் கிடைக்கும் கொள்ளைப்பொருளாகத் தருகிறேன் என்று கர்த்தர் சொல்லுகிறார் என்று அவனுடனே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நேரியாவின் குமாரனாகிய பாருக் இந்த வசனங்களை எரேமியாவின் வாய் சொல்ல ஒரு புஸ்தகத்தில் எழுதுகையில், எரேமியா தீர்க்கதரிசி அவனிடத்தில் பேச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நேரியாவின் குமாரனாகிய பாருக் இந்த வசனங்களை எரேமியாவின் வாய் சொல்ல ஒரு புஸ்தகத்தில் எழுதுகையில், எரேமியா தீர்க்கதரிசி அவனிடத்தில் பேச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நேரியாவின் குமாரனாகிய பாருக் இந்த வசனங்களை எரேமியாவின் வாய் சொல்ல ஒரு புஸ்தகத்தில் எழுதுகையில், எரேமியா தீர்க்கதரிசி அவனிடத்தில் பேச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ாருக்கே, உன்னைக்குறித்து இஸ்ரவேலின் தேவனாகிய கர்த்தர் சொல்லுகிறது என்னவென்ற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: இப்பொழுது எனக்கு ஐயோ! கர்த்தர் என் நோவைச் சஞ்சலத்தால் வர்த்திக்கப்பண்ணினார், என் தவிப்பினால் இளைத்தேன், இளைப்பாறுதலைக் காணாதேபோனேன் என்று சொன்னாய் என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: இப்பொழுது எனக்கு ஐயோ! கர்த்தர் என் நோவைச் சஞ்சலத்தால் வர்த்திக்கப்பண்ணினார், என் தவிப்பினால் இளைத்தேன், இளைப்பாறுதலைக் காணாதேபோனேன் என்று சொன்னாய் என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hall you say unto him, The LORD says thus; Behold, that which I have built will I br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, and that which I have planted I will pluck up, even this whol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eek you great things for yourself? seek them not: for, behold, I will bring evil upo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, says the LORD: but your life will I give unto you for a prey in all places where you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Jeremiah the prophet spoke unto Baruch the son of Neriah, when he had written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in a book at the mouth of Jeremiah, in the fourth year of Jehoiakim the son of Josiah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, the God of Israel, unto you, O Baru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did say, Woe is me now! for the LORD has added grief to my sorrow; I fainted in my sigh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find no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2026-07-18T18:06:23Z</dcterms:created>
  <dcterms:modified xsi:type="dcterms:W3CDTF">2026-07-18T18:06:23Z</dcterms:modified>
  <dc:title>எரேமியா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