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ை எந்நாளும் அவர் மீது பா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ு தொடர்ந்து அவரோடு சகவா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த்தை வெல்ல நமக்குள்ள ஆதா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ாமல் மனதார நம்பும் அ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ாதவர் மீது பற்றை விட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ம் உலகை நினைவில் மறந்தும் வாழ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வாழ்நாளை வீணாக்க சம்மதித் தர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ுகளவு விசுவாசம் இருந்தாலே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யும் இடம்பெயர்ந்து கடலுக்குள் போ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ம் குறைந்தால் உண்டு ஏமாற்ற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ால் எல்லாம் கூடும் – ந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விசுவாசத்தாலே உலகத்தை ஜெய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முடியாத இந்நாட்டு மக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ௌ;வேறு மொழி, நிறம் இனத்த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ண்ணங்கி, குருத்தோலை பிடித்தவ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ஆண்டவரை சாஷ்டாங்கம்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ால் எல்லாம் கூ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விசுவாசமே வெற்றியைச் சுமந்து 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ம் இல்லாது உலகையே படை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ாலே எல்லாம் ஜெனிப்பி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ிலம் அனைத்துக்கும் அவரே ஆண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ொன்னாலேபோதும் எல்லாமே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மீது நமக்குள்ள விசுவா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2026-09-08T15:38:01Z</dcterms:created>
  <dcterms:modified xsi:type="dcterms:W3CDTF">2026-09-08T15:38:01Z</dcterms:modified>
  <dc:title>துதிப் பாடல்கள் : 475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