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8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ிய வேதம் பக்தரின் கீதம்
சுத்தர்கள் போகும் பாதையின் தீபம்
உத்தம மார்க்கம் காட்ட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்தனை துன்பம் துயரம் வந்து
பக்தனை தேற்றிடும் ஒளஷத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ம் விரும்பும் கர்த்தர் வசனம்
சுத்த பசும்பொன் தெளிந்திடும் தேன்
இதயம் மகிழும் கண்கள் தெளியும்
இருண்ட ஆத்துமா உயிரடைய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தைகளிடம் ஞானம் அருளும்
தேவ புத்தகம் மேன்மை தரும்
இரவும் பகலும் இதன் தியானம்
இனிமை தங்கும் தனிமையில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தப் பிரியர் தேவப் புதல்வர்
சேதமடையா நடத்திடுவார்
இலைகள் உதிரா மரங்கள் போல
இவர்கள் நல்ல கனி தருவ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ள்ளம் உதிக்கும் உறுதி அளிக்கும்
கள்ளங் கபடெல்லாம் அகற்றும்
கடிந்து கொள்ளும் கறைகள் போக்கும்
கனமடைய வழி நடத்த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வசனம் வல்ல சம்மட்டி
கன்மலையையும் நொறுக்கிடுமே
இதய நினைவை வகையாய் அறுக்கும்
இரு புறமும் கருக்குள்ளத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னம் அகலும் பூமி அழியும்
வேத வசனம் நிலைத்திருக்கும்
பரமன் வேதம் எனது செல்லவம்
பரவசம் நிதம் அருள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2026-07-30T15:32:17Z</dcterms:created>
  <dcterms:modified xsi:type="dcterms:W3CDTF">2026-07-30T15:32:17Z</dcterms:modified>
  <dc:title>துதிப் பாடல்கள் : 1105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