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presProps" Target="presProps.xml"/>
  <Relationship Id="rId56" Type="http://schemas.openxmlformats.org/officeDocument/2006/relationships/viewProps" Target="viewProps.xml"/>
  <Relationship Id="rId5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ள் சத்துருக்கள் தலைமையானார்கள்; அவள் பகைஞர் சுகித்திருக்கிறார்கள்; அவளுடைய திரளான பாதகங்களினிமித்தம் கர்த்தர் அவளைச் சஞ்சலப்படுத்தினார்; அவள் பிள்ளைகள் சத்துருவுக்கு முன்பாகச் சிறைப்பட்டுப்போன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ள் சத்துருக்கள் தலைமையானார்கள்; அவள் பகைஞர் சுகித்திருக்கிறார்கள்; அவளுடைய திரளான பாதகங்களினிமித்தம் கர்த்தர் அவளைச் சஞ்சலப்படுத்தினார்; அவள் பிள்ளைகள் சத்துருவுக்கு முன்பாகச் சிறைப்பட்டுப்போன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ீயோன் குமாரத்தியின் அழகெல்லாம் அவளை விட்டுப்போயிற்று; அவள் பிரபுக்கள் மேய்ச்சலைக் காணாத மான்களுக்கு ஒப்பாகி, தொடருகிறவனுக்கு முன்பாகச் சத்துவமில்லாமல் நடந்து போன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ீயோன் குமாரத்தியின் அழகெல்லாம் அவளை விட்டுப்போயிற்று; அவள் பிரபுக்கள் மேய்ச்சலைக் காணாத மான்களுக்கு ஒப்பாகி, தொடருகிறவனுக்கு முன்பாகச் சத்துவமில்லாமல் நடந்து போன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னக்குச் சிறுமையும் தவிப்பும் உண்டாகிய நாட்களிலே எருசலேம் பூர்வநாட்கள் முதற்கொண்டு தனக்கு உண்டாயிருந்த இன்பமானவைகளையெல்லாம் நினைக்கிறாள்; அவளுக்கு உதவிசெய்வார் இல்லாமல் அவளுடைய ஜனங்கள் சத்துருவின் கையிலே விழுகையில், பகைஞர் அவளைப் பார்த்து, அவளுடைய ஓய்வுநாட்களைக் குறித்துப் பரியாசம்பண்ணின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னக்குச் சிறுமையும் தவிப்பும் உண்டாகிய நாட்களிலே எருசலேம் பூர்வநாட்கள் முதற்கொண்டு தனக்கு உண்டாயிருந்த இன்பமானவைகளையெல்லாம் நினைக்கிறாள்; அவளுக்கு உதவிசெய்வார் இல்லாமல் அவளுடைய ஜனங்கள் சத்துருவின் கையிலே விழுகையில், பகைஞர் அவளைப் பார்த்து, அவளுடைய ஓய்வுநாட்களைக் குறித்துப் பரியாசம்பண்ணின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னக்குச் சிறுமையும் தவிப்பும் உண்டாகிய நாட்களிலே எருசலேம் பூர்வநாட்கள் முதற்கொண்டு தனக்கு உண்டாயிருந்த இன்பமானவைகளையெல்லாம் நினைக்கிறாள்; அவளுக்கு உதவிசெய்வார் இல்லாமல் அவளுடைய ஜனங்கள் சத்துருவின் கையிலே விழுகையில், பகைஞர் அவளைப் பார்த்து, அவளுடைய ஓய்வுநாட்களைக் குறித்துப் பரியாசம்பண்ணின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ருசலேம் மிகுதியாய்ப் பாவஞ்செய்தாள்; ஆதலால் தூரஸ்திரீயைப்போலானாள்; அவளைக் கனம்பண்ணினவர்கள் எல்லாரும் அவளை அசட்டைப்பண்ணுகிறார்கள்; அவளுடைய மானத்தைக் கண்டார்கள்; அவளும் பெருமூச்சுவிட்டுப் பின்னிட்டுத் திரும்பினா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ருசலேம் மிகுதியாய்ப் பாவஞ்செய்தாள்; ஆதலால் தூரஸ்திரீயைப்போலானாள்; அவளைக் கனம்பண்ணினவர்கள் எல்லாரும் அவளை அசட்டைப்பண்ணுகிறார்கள்; அவளுடைய மானத்தைக் கண்டார்கள்; அவளும் பெருமூச்சுவிட்டுப் பின்னிட்டுத் திரும்பினா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ளுடைய அசூசம் அவள் வஸ்திர ஓரங்களில் இருந்தது; தனக்கு வரப்போகிற முடிவை நினையாதிருந்தாள்; ஆகையால் அதிசயமாய்த் தாழ்த்தப்பட்டுப்போனாள்; தேற்றுவார் இல்லை; கர்த்தாவே, என் சிறுமையைப் பாரும்; பகைஞன் பெருமைபாராட்டினானே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ஐயோ! ஜனம்பெருத்த நகரி தனிமையாக உட்கார்ந்திருக்கிறாளே! விதவைக்கு ஒப்பானாளே! ஜாதிகளில் பெரியவளும், சீமைகளில் நாயகியுமாயிருந்தவள் கப்பங்கட்டுகிறவளானாளே!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ளுடைய அசூசம் அவள் வஸ்திர ஓரங்களில் இருந்தது; தனக்கு வரப்போகிற முடிவை நினையாதிருந்தாள்; ஆகையால் அதிசயமாய்த் தாழ்த்தப்பட்டுப்போனாள்; தேற்றுவார் இல்லை; கர்த்தாவே, என் சிறுமையைப் பாரும்; பகைஞன் பெருமைபாராட்டினானே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ளுடைய அசூசம் அவள் வஸ்திர ஓரங்களில் இருந்தது; தனக்கு வரப்போகிற முடிவை நினையாதிருந்தாள்; ஆகையால் அதிசயமாய்த் தாழ்த்தப்பட்டுப்போனாள்; தேற்றுவார் இல்லை; கர்த்தாவே, என் சிறுமையைப் பாரும்; பகைஞன் பெருமைபாராட்டினானே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ளுடைய இன்பமான எல்லாவற்றின்மேலும் சத்துரு தன் கையை நீட்டினான்; உம்முடைய சபையிலே வரலாகாதென்று தேவரீர் விலக்கிய புறஜாதியார் உமது பரிசுத்த ஸ்தலத்துக்குள் பிரவேசித்ததைக் கண்டா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ளுடைய இன்பமான எல்லாவற்றின்மேலும் சத்துரு தன் கையை நீட்டினான்; உம்முடைய சபையிலே வரலாகாதென்று தேவரீர் விலக்கிய புறஜாதியார் உமது பரிசுத்த ஸ்தலத்துக்குள் பிரவேசித்ததைக் கண்டா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ளுடைய இன்பமான எல்லாவற்றின்மேலும் சத்துரு தன் கையை நீட்டினான்; உம்முடைய சபையிலே வரலாகாதென்று தேவரீர் விலக்கிய புறஜாதியார் உமது பரிசுத்த ஸ்தலத்துக்குள் பிரவேசித்ததைக் கண்டா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ளுடைய ஜனங்களெல்லாரும் அப்பந்தேடித் தவிக்கிறார்கள்; தங்கள் உயிரைக் காப்பாற்றத் தங்களுடைய இன்பமானவைகளை ஆகாரத்துக்கென்று கொடுத்துவிட்டார்கள்; கர்த்தாவே, நோக்கிப்பாரும்; எண்ணமற்றவளானேனே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ளுடைய ஜனங்களெல்லாரும் அப்பந்தேடித் தவிக்கிறார்கள்; தங்கள் உயிரைக் காப்பாற்றத் தங்களுடைய இன்பமானவைகளை ஆகாரத்துக்கென்று கொடுத்துவிட்டார்கள்; கர்த்தாவே, நோக்கிப்பாரும்; எண்ணமற்றவளானேனே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வழியில் நடந்துபோகிற சகல ஜனங்களே, இதைக்குறித்து உங்களுக்குக் கவையில்லையா? கர்த்தர் தமது உக்கிரமான கோபமூண்ட நாளிலே என்னைச் சஞ்சலப்படுத்தினதினால் எனக்கு உண்டான என் துக்கத்துக்குச் சரியான துக்கம் உண்டோ என்று என்னை நோக்கிப்பாருங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வழியில் நடந்துபோகிற சகல ஜனங்களே, இதைக்குறித்து உங்களுக்குக் கவையில்லையா? கர்த்தர் தமது உக்கிரமான கோபமூண்ட நாளிலே என்னைச் சஞ்சலப்படுத்தினதினால் எனக்கு உண்டான என் துக்கத்துக்குச் சரியான துக்கம் உண்டோ என்று என்னை நோக்கிப்பாருங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யரத்திலிருந்து என் எலும்புகளில் அக்கினியை அனுப்பினார், அது அவைகளில் பற்றியெரிகிறது; என் கால்களுக்கு வலையை வீசினார்; என்னைப் பின்னிட்டு விழப்பண்ணினார்; என்னைப் பாழாக்கினார்; நித்தம் நான் பலட்சயப்பட்டுப் போகிற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ஐயோ! ஜனம்பெருத்த நகரி தனிமையாக உட்கார்ந்திருக்கிறாளே! விதவைக்கு ஒப்பானாளே! ஜாதிகளில் பெரியவளும், சீமைகளில் நாயகியுமாயிருந்தவள் கப்பங்கட்டுகிறவளானாளே!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யரத்திலிருந்து என் எலும்புகளில் அக்கினியை அனுப்பினார், அது அவைகளில் பற்றியெரிகிறது; என் கால்களுக்கு வலையை வீசினார்; என்னைப் பின்னிட்டு விழப்பண்ணினார்; என்னைப் பாழாக்கினார்; நித்தம் நான் பலட்சயப்பட்டுப் போகிற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 பாதகங்களின் நுகம் அவருடைய கையால் பூட்டப்பட்டிருக்கிறது; அவைகள் பிணைக்கப்பட்டு என் கழுத்தைச் சுற்றிக்கொண்டது; என் பெலனை விழப்பண்ணினார்; நான் எழுந்திருக்கக் கூடாதபடிக்கு ஆண்டவர் என்னை ஒடுக்குகிறவர்களின் கையில் ஒப்புக்கொடுத்த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 பாதகங்களின் நுகம் அவருடைய கையால் பூட்டப்பட்டிருக்கிறது; அவைகள் பிணைக்கப்பட்டு என் கழுத்தைச் சுற்றிக்கொண்டது; என் பெலனை விழப்பண்ணினார்; நான் எழுந்திருக்கக் கூடாதபடிக்கு ஆண்டவர் என்னை ஒடுக்குகிறவர்களின் கையில் ஒப்புக்கொடுத்த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 பாதகங்களின் நுகம் அவருடைய கையால் பூட்டப்பட்டிருக்கிறது; அவைகள் பிணைக்கப்பட்டு என் கழுத்தைச் சுற்றிக்கொண்டது; என் பெலனை விழப்பண்ணினார்; நான் எழுந்திருக்கக் கூடாதபடிக்கு ஆண்டவர் என்னை ஒடுக்குகிறவர்களின் கையில் ஒப்புக்கொடுத்த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ன்னிலுள்ள பராக்கிரமசாலிகளாகிய என்னுடையவர்களெல்லாரையும் ஆண்டவர் மிதித்துப்போட்டார்; என் வாலிபரை நொறுக்கும்படி எனக்கு விரோதமாய் ஒரு கூட்டத்தை வரவழைத்தார்; திராட்சப்பழத்தை ஆலையில் மிதிக்கிறதுபோல, ஆண்டவர் யூதா குமாரத்தியாகிய கன்னிகையை மிதித்த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ன்னிலுள்ள பராக்கிரமசாலிகளாகிய என்னுடையவர்களெல்லாரையும் ஆண்டவர் மிதித்துப்போட்டார்; என் வாலிபரை நொறுக்கும்படி எனக்கு விரோதமாய் ஒரு கூட்டத்தை வரவழைத்தார்; திராட்சப்பழத்தை ஆலையில் மிதிக்கிறதுபோல, ஆண்டவர் யூதா குமாரத்தியாகிய கன்னிகையை மிதித்த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ன்னிலுள்ள பராக்கிரமசாலிகளாகிய என்னுடையவர்களெல்லாரையும் ஆண்டவர் மிதித்துப்போட்டார்; என் வாலிபரை நொறுக்கும்படி எனக்கு விரோதமாய் ஒரு கூட்டத்தை வரவழைத்தார்; திராட்சப்பழத்தை ஆலையில் மிதிக்கிறதுபோல, ஆண்டவர் யூதா குமாரத்தியாகிய கன்னிகையை மிதித்த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வைகளினிமித்தம் நான் அழுகிறேன்; என் கண், என் கண்ணே நீராய்ச் சொரிகிறது; என் உயிரைக் காப்பாற்றித் தேற்றுகிறவர் என்னை விட்டுத் தூரமானார்; பகைஞன் மேற்கொண்டதினால் என் பிள்ளைகள் பாழாய்ப்போன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வைகளினிமித்தம் நான் அழுகிறேன்; என் கண், என் கண்ணே நீராய்ச் சொரிகிறது; என் உயிரைக் காப்பாற்றித் தேற்றுகிறவர் என்னை விட்டுத் தூரமானார்; பகைஞன் மேற்கொண்டதினால் என் பிள்ளைகள் பாழாய்ப்போன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ீயோன் தன் கைகளை விரிக்கிறாள்; அவளைத் தேற்றுவார் ஒருவருமில்லை; கர்த்தர் யாக்கோபின் சுற்றுப்புறத்தாரை அவனுக்குச் சத்துருக்களாகக் கட்டளையிட்டார்; அவர்களுக்குள்ளே எருசலேம் தூர ஸ்திரீக்கு ஒப்பானா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ராக்காலத்திலே அழுதுகொண்டிருக்கிறாள், அவளுடைய கண்ணீர் அவள் கன்னங்களில் வடிகிறது; அவளுடைய நேசர் எல்லாருக்குள்ளும் அவளைத் தேற்றுவார் ஒருவரும் இல்லை; அவளுடைய சிநேகிதர் எல்லாரும் அவளுக்குத் துரோகிகளும் சத்துருக்களுமான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ீயோன் தன் கைகளை விரிக்கிறாள்; அவளைத் தேற்றுவார் ஒருவருமில்லை; கர்த்தர் யாக்கோபின் சுற்றுப்புறத்தாரை அவனுக்குச் சத்துருக்களாகக் கட்டளையிட்டார்; அவர்களுக்குள்ளே எருசலேம் தூர ஸ்திரீக்கு ஒப்பானா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ீயோன் தன் கைகளை விரிக்கிறாள்; அவளைத் தேற்றுவார் ஒருவருமில்லை; கர்த்தர் யாக்கோபின் சுற்றுப்புறத்தாரை அவனுக்குச் சத்துருக்களாகக் கட்டளையிட்டார்; அவர்களுக்குள்ளே எருசலேம் தூர ஸ்திரீக்கு ஒப்பானா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ர்த்தர் நீதிபரர்; அவருடைய வாக்குக்கு விரோதமாய் நான் எழும்பினேன்; ஜனங்களே, நீங்கள் எல்லாரும் இதைக் கேட்டு என் துக்கத்தைப் பாருங்கள்; என் கன்னிகைகளும் என் வாலிபரும் சிறைப்பட்டுப்போன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ர்த்தர் நீதிபரர்; அவருடைய வாக்குக்கு விரோதமாய் நான் எழும்பினேன்; ஜனங்களே, நீங்கள் எல்லாரும் இதைக் கேட்டு என் துக்கத்தைப் பாருங்கள்; என் கன்னிகைகளும் என் வாலிபரும் சிறைப்பட்டுப்போன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ன்னைச் சிநேகித்தவர்களைக் கூப்பிட்டேன், அவர்களோ என்னை மோசம் போக்கினார்கள்; என் ஆசாரியர்களும் என் மூப்பர்களும் தங்கள் உயிரைக் காப்பாற்றத் தங்களுக்கு அப்பந்தேடுகையில் நகரத்தில் மூச்சொடுங்கி மாண்ட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ன்னைச் சிநேகித்தவர்களைக் கூப்பிட்டேன், அவர்களோ என்னை மோசம் போக்கினார்கள்; என் ஆசாரியர்களும் என் மூப்பர்களும் தங்கள் உயிரைக் காப்பாற்றத் தங்களுக்கு அப்பந்தேடுகையில் நகரத்தில் மூச்சொடுங்கி மாண்ட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ர்த்தாவே, பாரும், நான் நெருக்கப்படுகிறேன்; என் குடல் கொதிக்கிறது; நான் கடுந்துரோகம்பண்ணினபடியினால் என் இருதயம் வியாகுலப்படுகிறது; வெளியிலே பட்டயம் என்னைப் பிள்ளையற்றவளாக்கிற்று, வீட்டுக்குள்ளே மரணம் வந்திருக்கிறத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ர்த்தாவே, பாரும், நான் நெருக்கப்படுகிறேன்; என் குடல் கொதிக்கிறது; நான் கடுந்துரோகம்பண்ணினபடியினால் என் இருதயம் வியாகுலப்படுகிறது; வெளியிலே பட்டயம் என்னைப் பிள்ளையற்றவளாக்கிற்று, வீட்டுக்குள்ளே மரணம் வந்திருக்கிறது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ன் தவிக்கிறதை அவர்கள் கேட்டாலும் என்னைத் தேற்றுவார் ஒருவரும் இல்லை; என் பகைஞர் எல்லாரும் எனக்கு வந்த ஆபத்தைக் கேட்டு, தேவரீர் அதைச் செய்தபடியால் சந்தோஷமாயிருக்கிறார்கள்; நீர் கூறின நாளை வரப்பண்ணுவீர், அப்பொழுது அவர்களும் என்னைப்போலாவ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ன் தவிக்கிறதை அவர்கள் கேட்டாலும் என்னைத் தேற்றுவார் ஒருவரும் இல்லை; என் பகைஞர் எல்லாரும் எனக்கு வந்த ஆபத்தைக் கேட்டு, தேவரீர் அதைச் செய்தபடியால் சந்தோஷமாயிருக்கிறார்கள்; நீர் கூறின நாளை வரப்பண்ணுவீர், அப்பொழுது அவர்களும் என்னைப்போலாவ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ராக்காலத்திலே அழுதுகொண்டிருக்கிறாள், அவளுடைய கண்ணீர் அவள் கன்னங்களில் வடிகிறது; அவளுடைய நேசர் எல்லாருக்குள்ளும் அவளைத் தேற்றுவார் ஒருவரும் இல்லை; அவளுடைய சிநேகிதர் எல்லாரும் அவளுக்குத் துரோகிகளும் சத்துருக்களுமானா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ன் தவிக்கிறதை அவர்கள் கேட்டாலும் என்னைத் தேற்றுவார் ஒருவரும் இல்லை; என் பகைஞர் எல்லாரும் எனக்கு வந்த ஆபத்தைக் கேட்டு, தேவரீர் அதைச் செய்தபடியால் சந்தோஷமாயிருக்கிறார்கள்; நீர் கூறின நாளை வரப்பண்ணுவீர், அப்பொழுது அவர்களும் என்னைப்போலாவ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களுடைய பொல்லாப்பெல்லாம் உமது முகத்துக்கு முன்பாக வரக்கடவது. என் சகல பாதகங்களினிமித்தமும் நீர் எனக்குச் செய்ததுபோல அவர்களுக்கும் செய்யும்; என் பெருமூச்சுகள் மிகுதியாயின, என் இருதயம் பலட்சயமாயிருக்கிறது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களுடைய பொல்லாப்பெல்லாம் உமது முகத்துக்கு முன்பாக வரக்கடவது. என் சகல பாதகங்களினிமித்தமும் நீர் எனக்குச் செய்ததுபோல அவர்களுக்கும் செய்யும்; என் பெருமூச்சுகள் மிகுதியாயின, என் இருதயம் பலட்சயமாயிருக்கிற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யூதா ஜனங்கள் உபத்திரவப்படவும், கொடுமையான அடிமைவேலைசெய்யவும் சிறைப்பட்டுப்போனார்கள். அவள் புறஜாதிகளுக்குள்ளே தங்குகிறாள், இளைப்பாறுதல் அடையாள்; அவளைத் துன்பப்படுத்துகிற யாவரும் இடுக்கமான இடங்களிலே தொடர்ந்துபிடித்த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யூதா ஜனங்கள் உபத்திரவப்படவும், கொடுமையான அடிமைவேலைசெய்யவும் சிறைப்பட்டுப்போனார்கள். அவள் புறஜாதிகளுக்குள்ளே தங்குகிறாள், இளைப்பாறுதல் அடையாள்; அவளைத் துன்பப்படுத்துகிற யாவரும் இடுக்கமான இடங்களிலே தொடர்ந்துபிடித்த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ண்டிகைக்கு வருவார் இல்லாததினால், சீயோனுக்குப் போகிற வழிகள் புலம்புகிறது; அவள் வாசல்கள் எல்லாம் பாழாய்க்கிடக்கிறது; அவள் ஆசாரியர்கள் தவிக்கிறார்கள்; அவள் கன்னிகைகள் சஞ்சலப்படுகிறார்கள்; அவளுக்குக் கசப்பே உண்டாயிருக்கிற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ண்டிகைக்கு வருவார் இல்லாததினால், சீயோனுக்குப் போகிற வழிகள் புலம்புகிறது; அவள் வாசல்கள் எல்லாம் பாழாய்க்கிடக்கிறது; அவள் ஆசாரியர்கள் தவிக்கிறார்கள்; அவள் கன்னிகைகள் சஞ்சலப்படுகிறார்கள்; அவளுக்குக் கசப்பே உண்டாயிருக்கிற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1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Her adversaries are the chief, her enemies prosper; for the LORD has afflicted her fo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ultitude of her transgressions: her children are gone into captivity before the enem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from the daughter of Zion all her beauty is departed: her princes are become like harts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nd no pasture, and they are gone without strength before the pursu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Jerusalem remembered in the days of her affliction and of her miseries all her pleasant thing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she had in the days of old, when her people fell into the hand of the enemy, and none did help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r: the adversaries saw her, and did mock at her sabbath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Jerusalem has grievously sinned; therefore she is removed: all that honoured her despise h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cause they have seen her nakedness: yea, she sighs, and turns backw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Her filthiness is in her skirts; she remembers not her last end; therefore she came dow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How does the city sit solitary, that was full of people! how is she become as a widow! she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nderfully: she had no comforter. O LORD, behold my affliction: for the enemy has magnifi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sel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 adversary has spread out his hand upon all her pleasant things: for she has seen tha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then entered into her sanctuary, whom you did command that they should not enter into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greg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ll her people sigh, they seek bread; they have given their pleasant things for food to relie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oul: see, O LORD, and consider; for I am become vi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Is it nothing to you, all you that pass by? behold, and see if there be any sorrow like unto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rrow, which is done unto me, wherewith the LORD has afflicted me in the day of his fierce ang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From above has he sent fire into my bones, and it prevails against them: he has spread a net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great among the nations, and princess among the provinces, how is she become tributary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y feet, he has turned me back: he has made me desolate and faint all the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 yoke of my transgressions is bound by his hand: they are wreathed, and come up upon my neck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has made my strength to fall, the LORD has delivered me into their hands, from whom I am not ab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rise u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 LORD has trodden under foot all my mighty men in the midst of me: he has called an assembl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st me to crush my young men: the LORD has trodden the virgin, the daughter of Judah, as in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nepr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For these things I weep; mine eye, mine eye runs down with water, because the comforter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ould relieve my soul is far from me: my children are desolate, because the enemy prevail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Zion spreads forth her hands, and there is none to comfort her: the LORD has command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he weeps sore in the night, and her tears are on her cheeks: among all her lovers she has n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cerning Jacob, that his adversaries should be round about him: Jerusalem is as a menstruous wom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mong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 LORD is righteous; for I have rebelled against his commandment: hear, I pray you,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ople, and behold my sorrow: my virgins and my young men are gone into captiv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I called for my lovers, but they deceived me: my priests and mine elders gave up the spirit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ity, while they sought their food to relieve their sou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Behold, O LORD; for I am in distress: my bowels are troubled; mine heart is turned within m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I have grievously rebelled: abroad the sword bereaves, at home there is as dea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ey have heard that I sigh: there is none to comfort me: all mine enemies have heard of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ouble; they are glad that you have done it: you will bring the day that you have called, and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comfort her: all her friends have dealt treacherously with her, they are become her enem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be like unto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Let all their wickedness come before you; and do unto them, as you have done unto me for all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ansgressions: for my sighs are many, and my heart is fai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Judah is gone into captivity because of affliction, and because of great servitude: she dwel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mong the heathen, she finds no rest: all her persecutors overtook her between the strai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 ways of Zion do mourn, because none come to the solemn feasts: all her gates are desolat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r priests sigh, her virgins are afflicted, and she is in bitter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2026-07-18T18:05:15Z</dcterms:created>
  <dcterms:modified xsi:type="dcterms:W3CDTF">2026-07-18T18:05:15Z</dcterms:modified>
  <dc:title>புலம்பல்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