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7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ஆவியின் வரங்களைத் தந்தவ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ே ஆராத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ம் எனக்காய் தந்தவ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ே ஆராத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ரணத்தை எனக்காய் ஜெயித்தவ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ே ஆராத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ாள வல்லமை தகர்த்த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ே ஆராத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வல்லவரே நல்லவ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அற்புதரே அதிசய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நாமம் உயர்த்தியே பாடிட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் உள்ள நாளெல்லாம் (2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ங்கள் எமக்காய் சுமந்தவ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ே ஆராத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கள் எனக்காய் சகித்தவ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ே ஆராத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2026-07-30T21:37:54Z</dcterms:created>
  <dcterms:modified xsi:type="dcterms:W3CDTF">2026-07-30T21:37:54Z</dcterms:modified>
  <dc:title>துதிப் பாடல்கள் : 261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