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ave heard of Jesus in Bethlehem born,
Of whom it hath been said,
That a star the wise men followed from far,
Till they reached His lowly bed.
He is my Saviour ! This same Jesus of
whom I've heard ;
He is my Saviour! I've found it in His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heard of Jesus on Galilee's wave;
The wind obeyed His will,
And the sea grew calm at hearing His voice
In the wondrous Peace,be still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have heard of Jesus at Bethany's home,
When standing by the grave,
How He cried, Come forth, O Lazarus,now!
In His mighty power to sa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have heard of Jesus on Calvary's brow,
He died a Saviour true ; 
And He said,  Forgive them, Father,
I pray, For they know not what they d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have heard of Jesus in sepulchre laid,
In death's dark, sullen gloom ;
How He burst the bars, and rising, came forth,
Mighty Victor from the to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2026-07-30T13:50:51Z</dcterms:created>
  <dcterms:modified xsi:type="dcterms:W3CDTF">2026-07-30T13:50:51Z</dcterms:modified>
  <dc:title>Hymn : 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