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presProps" Target="presProps.xml"/>
  <Relationship Id="rId56" Type="http://schemas.openxmlformats.org/officeDocument/2006/relationships/viewProps" Target="viewProps.xml"/>
  <Relationship Id="rId5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ான் ஒருவருக்கும் அடிமைப்படாதவனாயிருந்தும், நான் அதிக ஜனங்களை ஆதாயப்படுத்திக்கொள்ளும்படிக்கு, என்னைத்தானே எல்லாருக்கும் அடிமையாக்கின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ான் ஒருவருக்கும் அடிமைப்படாதவனாயிருந்தும், நான் அதிக ஜனங்களை ஆதாயப்படுத்திக்கொள்ளும்படிக்கு, என்னைத்தானே எல்லாருக்கும் அடிமையாக்கின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யூதரை ஆதாயப்படுத்திக்கொள்ளும்படிக்கு யூதருக்கு யூதனைப்போலவும், நியாயப்பிரமாணத்துக்குக் கீழ்ப்பட்டவர்களை ஆதாயப்படுத்திக்கொள்ளும்படிக்கு நியாயப்பிரமாணத்துக்குக் கீழ்ப்பட்டவனைப் போலவுமான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யூதரை ஆதாயப்படுத்திக்கொள்ளும்படிக்கு யூதருக்கு யூதனைப்போலவும், நியாயப்பிரமாணத்துக்குக் கீழ்ப்பட்டவர்களை ஆதாயப்படுத்திக்கொள்ளும்படிக்கு நியாயப்பிரமாணத்துக்குக் கீழ்ப்பட்டவனைப் போலவுமானே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ியாயப்பிரமாணமில்லாதவர்களை ஆதாயப்படுத்திக்கொள்ளும்படிக்கு அவர்களுக்கு நியாயப்பிரமாணம் இல்லாதவனைப் போலவுமானேன். அப்படியிருந்தும், நான் தேவனுக்குமுன்பாக நியாயப்பிரமாணாமில்லாதவனாயிராமல், கிறிஸ்துவின் பிரமாணத்துக்குள்ளானவனாயிருக்கிறே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ியாயப்பிரமாணமில்லாதவர்களை ஆதாயப்படுத்திக்கொள்ளும்படிக்கு அவர்களுக்கு நியாயப்பிரமாணம் இல்லாதவனைப் போலவுமானேன். அப்படியிருந்தும், நான் தேவனுக்குமுன்பாக நியாயப்பிரமாணாமில்லாதவனாயிராமல், கிறிஸ்துவின் பிரமாணத்துக்குள்ளானவனாயிருக்கிற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லவீனரை ஆதாயப்படுத்திக்கொள்ளும்படிக்குப் பலவீனருக்குப் பலவீனனைப்போலானேன்; எப்படியாகிலும் சிலரை இரட்சிக்கும்படிக்கு நான் எல்லாருக்கும் எல்லாமான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லவீனரை ஆதாயப்படுத்திக்கொள்ளும்படிக்குப் பலவீனருக்குப் பலவீனனைப்போலானேன்; எப்படியாகிலும் சிலரை இரட்சிக்கும்படிக்கு நான் எல்லாருக்கும் எல்லாமானே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சுவிசேஷத்தில் நான் உடன்பங்காளியாகும்படிக்கு, அதினிமித்தமே இப்படிச்செய்கிற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ந்தயச் சாலையில் ஓடுகிறவர்களெல்லாரும் ஓடுவார்கள்; ஆகிலும், ஒருவனே பந்தயத்தைப் பெறுவானென்று அறியீர்களா? நீங்கள் பெற்றுக்கொள்ளத்தக்கதாக ஓடுங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ான் அப்போஸ்தலனல்லவா? நான் சுயாதீனனல்லவா? நம்முடைய கர்த்தராகிய இயேசுகிறிஸ்துவை நான் தரிசிக்கவில்லையா? கர்த்தருக்குள் நீங்கள் என் கிரியையாயிருக்கிறீர்களல்லவா?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ந்தயச் சாலையில் ஓடுகிறவர்களெல்லாரும் ஓடுவார்கள்; ஆகிலும், ஒருவனே பந்தயத்தைப் பெறுவானென்று அறியீர்களா? நீங்கள் பெற்றுக்கொள்ளத்தக்கதாக ஓடுங்க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ந்தயத்திற்குப் போராடுகிற யாவரும் எல்லாவற்றிலேயும் இச்சையடக்கமாயிருப்பார்கள். அவர்கள் அழிவுள்ள கிரீடத்தைப் பெறும்படிக்கு அப்படிச் செய்கிறார்கள், நாமோ அழிவில்லாத கிரீடத்தைப் பெறும்படிக்கு அப்படிச் செய்கிறோ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ந்தயத்திற்குப் போராடுகிற யாவரும் எல்லாவற்றிலேயும் இச்சையடக்கமாயிருப்பார்கள். அவர்கள் அழிவுள்ள கிரீடத்தைப் பெறும்படிக்கு அப்படிச் செய்கிறார்கள், நாமோ அழிவில்லாத கிரீடத்தைப் பெறும்படிக்கு அப்படிச் செய்கிறோம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ற்ற அப்போஸ்தலரும், கர்த்தருடைய சகோதரரும், கேபாவும் செய்கிறதுபோல, மனைவியாகிய ஒரு சகோதரியைக் கூட்டிக்கொண்டு திரிய எங்களுக்கும் அதிகாரமில்லையா?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ற்ற அப்போஸ்தலரும், கர்த்தருடைய சகோதரரும், கேபாவும் செய்கிறதுபோல, மனைவியாகிய ஒரு சகோதரியைக் கூட்டிக்கொண்டு திரிய எங்களுக்கும் அதிகாரமில்லையா?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ஆதலால் நான் நிச்சயமில்லாதவனாக ஓடேன்; ஆகாயத்தை அடிக்கிறவனாகச் சிலம்பம்பண்ணே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ஆதலால் நான் நிச்சயமில்லாதவனாக ஓடேன்; ஆகாயத்தை அடிக்கிறவனாகச் சிலம்பம்பண்ணே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ல்லது, கைத்தொழில் செய்யாதிருக்கிறதற்கு எனக்கும் பர்னபாவுக்கும்மாத்திரந்தானா அதிகாரமில்லை?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மற்றவர்களுக்குப் பிரசங்கம்பண்ணுகிற நான்தானே ஆகாதவனாய்ப் போகாதபடிக்கு, என் சரீரத்தை ஒடுக்கிக் கீழ்ப்படுத்துகிறே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மற்றவர்களுக்குப் பிரசங்கம்பண்ணுகிற நான்தானே ஆகாதவனாய்ப் போகாதபடிக்கு, என் சரீரத்தை ஒடுக்கிக் கீழ்ப்படுத்துகிற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ான் அப்போஸ்தலனல்லவா? நான் சுயாதீனனல்லவா? நம்முடைய கர்த்தராகிய இயேசுகிறிஸ்துவை நான் தரிசிக்கவில்லையா? கர்த்தருக்குள் நீங்கள் என் கிரியையாயிருக்கிறீர்களல்லவா?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வன் தன் சொந்தப்பணத்தைச் செலவழித்து, தண்டிலே சேவகம்பண்ணுவான்? எவன் திராட்சத்தோட்டத்தை உண்டாக்கி, அதின் கனியில் புசியாதிருப்பான்? எவன் மந்தையை மேய்த்து அதின் பாலைச் சாப்பிடாதிருப்பான்?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எவன் தன் சொந்தப்பணத்தைச் செலவழித்து, தண்டிலே சேவகம்பண்ணுவான்? எவன் திராட்சத்தோட்டத்தை உண்டாக்கி, அதின் கனியில் புசியாதிருப்பான்? எவன் மந்தையை மேய்த்து அதின் பாலைச் சாப்பிடாதிருப்பான்?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இவைகளை மனுஷர் வழக்கத்தின்படி சொல்லுகிறேனோ? நியாயப்பிரமாணமும் இவைகளைச் சொல்லுகிறதில்லையா?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ோரடிக்கிற மாட்டை வாய் கட்டாயாக என்று மோசேயின் பிரமாணத்திலே எழுதியிருக்கிறதே. தேவன் மாடுகளுக்காகவே கவலையாயிருக்கிறாரோ?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போரடிக்கிற மாட்டை வாய் கட்டாயாக என்று மோசேயின் பிரமாணத்திலே எழுதியிருக்கிறதே. தேவன் மாடுகளுக்காகவே கவலையாயிருக்கிறாரோ?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மக்காகத்தான் இதைச் சொல்லுகிறாரோ? உழுகிறவன் நம்பிக்கையோடே உழவும், போரடிக்கிறவன் தான் நம்புகிறதில் பங்கடைவேன் என்கிற நம்பிக்கையோடே போரடிக்கவும் வேண்டியதே, ஆகையால், அது நமக்காகவே எழுதியிருக்கிறது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மக்காகத்தான் இதைச் சொல்லுகிறாரோ? உழுகிறவன் நம்பிக்கையோடே உழவும், போரடிக்கிறவன் தான் நம்புகிறதில் பங்கடைவேன் என்கிற நம்பிக்கையோடே போரடிக்கவும் வேண்டியதே, ஆகையால், அது நமக்காகவே எழுதியிருக்கிறது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மக்காகத்தான் இதைச் சொல்லுகிறாரோ? உழுகிறவன் நம்பிக்கையோடே உழவும், போரடிக்கிறவன் தான் நம்புகிறதில் பங்கடைவேன் என்கிற நம்பிக்கையோடே போரடிக்கவும் வேண்டியதே, ஆகையால், அது நமக்காகவே எழுதியிருக்கிறது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ாங்கள் உங்களுக்கு ஞானநன்மைகளை விதைத்திருக்க, உங்கள் சரீரநன்மைகளை அறுத்தால் அது பெரிய காரியமா?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ாங்கள் உங்களுக்கு ஞானநன்மைகளை விதைத்திருக்க, உங்கள் சரீரநன்மைகளை அறுத்தால் அது பெரிய காரியமா?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மற்றவர்களுக்கு அப்போஸ்தலனாயிராவிட்டாலும், உங்களுக்கல்லவோ அப்போஸ்தலனாயிருக்கிறேன், கர்த்தருக்குள் நீங்கள் என் அப்போஸ்தல ஊழியத்திற்கு முத்திரையாயிருக்கிறீர்களே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ற்றவர்கள் உங்களிடத்திலே இந்த அதிகாரத்தைச் செலுத்தினால், அவர்களிலும் நாங்கள் அதிகமாய்ச் செலுத்தலாமல்லவா? அப்படியிருந்தும், கிறிஸ்துவின் சுவிசேஷத்திற்கு யாதொரு தடையும் உண்டாகாதபடிக்கு, நாங்கள் இந்த அதிகாரத்தைச் செலுத்தாமல் எல்லாப் பாடும் படுகிறோம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ற்றவர்கள் உங்களிடத்திலே இந்த அதிகாரத்தைச் செலுத்தினால், அவர்களிலும் நாங்கள் அதிகமாய்ச் செலுத்தலாமல்லவா? அப்படியிருந்தும், கிறிஸ்துவின் சுவிசேஷத்திற்கு யாதொரு தடையும் உண்டாகாதபடிக்கு, நாங்கள் இந்த அதிகாரத்தைச் செலுத்தாமல் எல்லாப் பாடும் படுகிறோம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ற்றவர்கள் உங்களிடத்திலே இந்த அதிகாரத்தைச் செலுத்தினால், அவர்களிலும் நாங்கள் அதிகமாய்ச் செலுத்தலாமல்லவா? அப்படியிருந்தும், கிறிஸ்துவின் சுவிசேஷத்திற்கு யாதொரு தடையும் உண்டாகாதபடிக்கு, நாங்கள் இந்த அதிகாரத்தைச் செலுத்தாமல் எல்லாப் பாடும் படுகிறோம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சாரிய ஊழியஞ்செய்கிறவர்கள் தேவாலயத்திற்குரியவைகளில் புசிக்கிறார்களென்றும், பலிபீடத்தை அடுத்துப் பணிவிடை செய்கிறவர்களுக்குப் பலிபீடத்திலுள்ளவைகளில் பங்கு உண்டென்றும் அறியீர்களா?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சாரிய ஊழியஞ்செய்கிறவர்கள் தேவாலயத்திற்குரியவைகளில் புசிக்கிறார்களென்றும், பலிபீடத்தை அடுத்துப் பணிவிடை செய்கிறவர்களுக்குப் பலிபீடத்திலுள்ளவைகளில் பங்கு உண்டென்றும் அறியீர்களா?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ந்தப்படியே சுவிசேஷத்தை அறிவிக்கிறவர்களுக்குச் சுவிசேஷத்தினாலே பிழைப்பு உண்டாகவேண்டுமென்று கர்த்தரும் கட்டளையிட்டிருக்கிறார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ந்தப்படியே சுவிசேஷத்தை அறிவிக்கிறவர்களுக்குச் சுவிசேஷத்தினாலே பிழைப்பு உண்டாகவேண்டுமென்று கர்த்தரும் கட்டளையிட்டிருக்கிறார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டியிருந்தும், நான் இவைகளிலொன்றையும் அநுபவிக்கவில்லை; இப்படி எனக்கு நடக்கவேண்டுமென்று இவைகளை நான் எழுதுகிறதுமில்லை. என் மேன்மைபாராட்டலை ஒருவன் அவத்தமாக்குகிறதைப்பார்க்கிலும் சாகிறது எனக்கு நலமாயிருக்கும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டியிருந்தும், நான் இவைகளிலொன்றையும் அநுபவிக்கவில்லை; இப்படி எனக்கு நடக்கவேண்டுமென்று இவைகளை நான் எழுதுகிறதுமில்லை. என் மேன்மைபாராட்டலை ஒருவன் அவத்தமாக்குகிறதைப்பார்க்கிலும் சாகிறது எனக்கு நலமாயிருக்கும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ுவிசேஷத்தை நான் பிரசங்கித்துவந்தும், மேன்மைபாராட்ட எனக்கு இடமில்லை; அது என்மேல் விழுந்த கடமையாயிருக்கிறது; சுவிசேஷத்தை நான் பிரசங்கியாதிருந்தால், எனக்கு ஐயோ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மற்றவர்களுக்கு அப்போஸ்தலனாயிராவிட்டாலும், உங்களுக்கல்லவோ அப்போஸ்தலனாயிருக்கிறேன், கர்த்தருக்குள் நீங்கள் என் அப்போஸ்தல ஊழியத்திற்கு முத்திரையாயிருக்கிறீர்களே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சுவிசேஷத்தை நான் பிரசங்கித்துவந்தும், மேன்மைபாராட்ட எனக்கு இடமில்லை; அது என்மேல் விழுந்த கடமையாயிருக்கிறது; சுவிசேஷத்தை நான் பிரசங்கியாதிருந்தால், எனக்கு ஐயோ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ான் உற்சாகமாய் அப்படிச் செய்தால் எனக்குப் பலன் உண்டு; உற்சாகமில்லாதவனாய்ச் செய்தாலும், உக்கிராண உத்தியோகம் எனக்கு ஒப்புவிக்கப்பட்டிருக்கிறதே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ான் உற்சாகமாய் அப்படிச் செய்தால் எனக்குப் பலன் உண்டு; உற்சாகமில்லாதவனாய்ச் செய்தாலும், உக்கிராண உத்தியோகம் எனக்கு ஒப்புவிக்கப்பட்டிருக்கிறதே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ன்னை நியாயம் விசாரிக்கிறவர்களுக்கு நான் சொல்லுகிற மாறுத்தரமாவது: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ுசிக்கவும் குடிக்கவும் எங்களுக்கு அதிகாரமில்லையா?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தலால் எனக்குப் பலன் என்ன? நான் சுவிசேஷத்தைப் பிரசங்கிக்கையில் அதைப்பற்றி எனக்கு உண்டாயிருக்கிற அதிகாரத்தை முற்றிலும் செலுத்தாமல், கிறிஸ்துவின் சுவிசேஷத்தைச் செலவில்லாமல் ஸ்தாபிப்பதே எனக்குப் பல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ஆதலால் எனக்குப் பலன் என்ன? நான் சுவிசேஷத்தைப் பிரசங்கிக்கையில் அதைப்பற்றி எனக்கு உண்டாயிருக்கிற அதிகாரத்தை முற்றிலும் செலுத்தாமல், கிறிஸ்துவின் சுவிசேஷத்தைச் செலவில்லாமல் ஸ்தாபிப்பதே எனக்குப் பல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02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আমি স্বাধীন! আমি কারোর অধীনে নেই, তবু আমি সকলের দাস হলাম, যাতে অনেককে আমি খ্রীষ্টের জন্য লাভ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তে পার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ইহুদীদের জয় করার জন্য আমি ইহুদীদের কাছে ইহুদীদের মতো হলাম৷ যারা বিধি-ব্যবস্থার অধীনে জীব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াটাচ্ছে, তাদের লাভ করার জন্য আমি নিজে বিধি-ব্যবস্থার অধীন না হলেও আমি তাদের মত হলাম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আবার যারা বিধি-ব্যবস্থার অধীনে নেই তাদেরকে জয় করার জন্য আমি তাদের মতো হলাম৷ অবশ্য এর মানে এ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য় য়ে আমি বিধি-ব্যবস্থা মানি না, আমি তো খ্রীষ্টের বিধি-ব্যবস্থার অধীনে জীবনযাপন করছ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যারা দুর্বল, তাদের কাছে আমি দুর্বল হলাম, য়েন তাদেরকে জয় করতে পারি৷ আমি সকলের কাছে তাদের মন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মত হলাম, যাতে সন্ভাব্য সকল উপায়ে তাদের বাঁচাতে পার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আমি এসব সুসমাচারের জন্যই করি, য়েন এর আশীর্বাদের সহভাগী হ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তোমরা কি জান না, যখন দৌড় প্রতিয়োগিতা হয় তখন অনেকেই দৌড়ায়; কিন্তু কেবল একজনই বিজযী হয়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আমি কি স্বাধীন মানুষ নই? আমি কি একজন প্রেরিত নই? আমাদের প্রভু যীশুকে কি আমি দেখিনি? তোমরাই ক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ুরস্কার পায়৷ তাই এমনভাবে দৌড়োও য়েন পুরস্কার পাও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আবার দেখ, য়ে সব প্রতিয়োগী খেলায় অংশগ্রহণ করে, তারা কঠিন নিয়ম পালন করে৷ তারা অস্থাযী বিজয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মুকুট পাবার জন্য তা করে; কিন্তু আমরা অক্ষয় মুকুটে ভূষিত হবার জন্য কর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অন্যান্য প্রেরিতেরা, প্রভুর আপন ভাইয়েরা ও কৈফা য়েমন করেন তেমনভাবে আমাদের কি কোন বিশ্বাসীক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্ত্রী হিসাবে সঙ্গে নিয়ে যাবার অধিকার নেই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তাই সেইভাবে একটা লক্ষ্য নিয়ে আমি দৌড়োচ্ছি৷ শূন্যে মুষ্টাঘাত করছে, এমন লোকের মত আমি লড়াই কর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বার্ণবা ও আমাকেই কি কেবল জীবিকা নির্বাহের জন্য কাজ করতে হবে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বরং আমি আমার দেহকে কঠোরতা ও সংযমের মধ্যে রেখেছি, য়েন অন্য লোকদের কাছে সুসমাচার প্রচার করার প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িজে কোনভাবে ঈশ্বরের দৃষ্টিতে অয়োগ্য বলে বিবেচিত না হ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্রভুতে আমার কাজের বল নও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কোন সৈনিক কি তার নিজের খরচে সৈন্যদলে থাকে? য়ে দ্রাক্ষা ক্ষেত প্রস্তুত করে সে কি তার ফল খায় ন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য়ে মেষপাল চরায় সে কি মেষদের দুধ পান করে ন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আমি এসব মানুষের বিচার বুদ্ধির ওপর নির্ভর করে বলছি না৷ ঈশ্বরের বিধি-ব্যবস্থায় কি একই কথা বলে না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কারণ মোশির বিধি-ব্যবস্থায় আছে, ‘য়ে বলদ শস্য মাড়ে তার মুখে জালতি বেঁধো না৷’ঈশ্বর কি কেবল বলদ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থা ভেবেই একথা বলেছেন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তা নয়, কিন্তু আমাদের কথা চিন্তা করেই তিনি এসব কথা বলেছেন, শাস্ত্রে আমাদের জন্যই এসব লেখ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হয়েছে, কারণ য়ে চাষ করে, সে ফসল পাবার প্রত্যাশাতেই তা করে; আর য়ে শস্য মাড়াই করে, সে মাড়াই ক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শস্য থেকে কিছু পাবার প্রত্যাশাতেই তা কর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আমরা তোমাদের মাঝে আত্মিক বীজ বুনেছি, য়েন এখন ফসল হিসাবে যদি তোমাদের কাছ থেকে পার্থিব কোন কিছ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াই, তবে তা কি খুব বেশী কিছু পাওয়া হবে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অন্যরা আমাকে যদি প্রেরিত বলে গ্রহণ নাও করে, তবূ তোমরা নিশ্চয় আমাকে প্রেরিত বলে মেনে নেব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এই ব্যাপারে তোমাদের কাছ থেকে অন্যেরা যখন দাবী করে, তখন তা পাবার জন্য আমাদের নিশ্চয় আরও বেশ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অধিকার আছে৷ আমরা তোমাদের ওপর এই অধিকার খাটাই না৷ আমরা বরং সকলই সহ্য করছি, পাছে খ্রীষ্টের সুসমাচ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গ্রহণের পথে কোন বাধার সৃষ্টি হ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তোমরা তো জান, যারা মন্দিরে কাজ করে, তারা মন্দির থেকেই তাদের খাবার পায়৷ যারা যজ্ঞবেদীর ওপ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িয়মিত নৈবেদ্য উত্‌সর্গ করে, তারা তারই অংশ পা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তেমনি প্রভুও সুসমাচার প্রচারকদের জন্য এই বিধান দিয়েছেন, য়েন সুসমাচার প্রচারের মাধ্যমেই তাদ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জীবিকা নির্বাহ হ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কিন্তু আমি এই অধিকার কখনও প্রযোগ করিনি৷ আমি তোমাদের কাছ থেকে ঐরকম সাহায্য নেবার জন্যও লিখছি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এ বিষয়ে আমার য়ে গর্ব আছে, তা যদি কেউ কেড়ে নেয় তবে তার থেকে আমার মরণ ভাল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তবে আমি সুসমাচার প্রচার করি বলে গর্ব করছি না৷ সুসমাচার প্রচার করা আমার কর্তব্য, এটি আমার অবশ্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্রভুতে আমি য়ে প্রেরিত তোমরাই তো তার প্রমাণ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ণীয়৷ আমি যদি সুসমাচার প্রচার না করি তবে তা আমার পক্ষে কত দুর্ভাগ্যের বিষয় হবে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যদি নিজের ইচ্ছায় সুসমাচার প্রচার করতাম তবে আমি পুরস্কার পাবার য়োগ্য হতাম৷ কিন্তু দাযিত্ব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হিসাবে আমার ওপর এই কাজ ন্যস্ত হয়েছ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কিছু লোক যারা আমার দোষগুণ বিচার করে, তাদের কাছে আমার উত্তর এই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আমাদের কি ভোজন পান করার অধিকার নেই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সেখানে আমি কি পুরস্কার পাব? এই আমার পুরস্কার; যখন আমি সুসমাচার প্রচার করি, তা বিনামূল্যে কর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এইভাবে সুসমাচার প্রচার করা কালীন আমার বেতন পাবার য়ে অধিকার আছে, তা আমি ব্যবহার করি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கொரிந்தியர் :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2026-06-03T13:40:16Z</dcterms:created>
  <dcterms:modified xsi:type="dcterms:W3CDTF">2026-06-03T13:40:16Z</dcterms:modified>
  <dc:title>1 கொரிந்தியர் : 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