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presProps" Target="presProps.xml"/>
  <Relationship Id="rId84" Type="http://schemas.openxmlformats.org/officeDocument/2006/relationships/viewProps" Target="viewProps.xml"/>
  <Relationship Id="rId8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லாமின் புத்திரர் ஆயிரத்து இருநூற்று ஐம்பத்து நான்குபே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த்தூவின் புத்திரர் தொளாயிரத்து நாற்பத்தைந்துபே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்காயின் புத்திரர் எழுநூற்று அறுபதுபே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ானியின் புத்திரர் அறுநூற்று நாற்பத்திரண்டுபே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ெபாயின் புத்திரர் அறுநூற்று இருபத்துமூன்றுபே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ஸ்காதின் புத்திரர் ஆயிரத்துஇருநூற்று இருபத்திரண்டுபே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ோனிகாமின் புத்திரர் அறுநூற்று அறுபத்தாறுபே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க்வாயின் புத்திரர் இரண்டாயிரத்து ஐம்பத்தாறுபே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தீனின் புத்திரர் நானூற்று ஐம்பத்து நான்குபே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சேக்கியாவின் சந்ததியான அதேரின் புத்திரர் தொண்ணூற்றெட்டுப்பே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ராஜாவாகிய நேபுகாத்நேச்சார் பாபிலோனுக்குக் கொண்டுபோனவர்களுக்குள்ளே, சிறையிருப்பிலிருந்து எருசலேமுக்கும் யூதாவிலுள்ள தங்கள் தங்கள் பட்டணங்களுக்க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ேசாயின் புத்திரர் முந்நூற்று இருபத்துமூன்றுபே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ோரோகின் புத்திரர் நூற்றுப்பன்னிரண்டுபே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ூமின் புத்திரர் இருநூற்று இருபத்துமூன்றுபே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ிபாரின் புத்திரர் தொண்ணூற்றைந்துபே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ெத்லகேமின் புத்திரர் நூற்றிருபத்துமுன்றுபே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ெத்தோபாவின் மனிதர் ஐம்பத்தாறுபே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னதோத்தின் மனிதர் நூற்றிருபத்தெட்டுப்பே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ஸ்மாவேத்தின் புத்திரர் நாற்பத்திரண்டுபே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ீரியாத்யாரீம், கெபிரா, பேரோத் என்பவைகளின் புத்திரர் எழுநூற்று நாற்பத்துமூன்றுபே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ராமா, காபா என்பவைகளின் புத்திரர் அறுநூற்று இருபத்தொருபே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ாபிலோன் ராஜாவாகிய நேபுகாத்நேச்சார் பாபிலோனுக்குக் கொண்டுபோனவர்களுக்குள்ளே, சிறையிருப்பிலிருந்து எருசலேமுக்கும் யூதாவிலுள்ள தங்கள் தங்கள் பட்டணங்களுக்க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ிக்மாசின் மனிதர் நூற்றிருபத்திரண்டுபே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ெத்தேல், ஆயி என்பவைகளின் மனிதர் இருநூற்று இருபத்துமூன்றுபே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ேபோவின் புத்திரர் ஐம்பத்திரண்டுபே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க்பீஷின் புத்திரர் நூற்றைம்பத்தாறுபே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ற்ற ஏலாமின் புத்திரர் ஆயிரத்து இருநூற்று ஐம்பத்து நான்குபே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ரீமின் புத்திரர் முந்நூற்று இருபதுபே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லோத், ஆதீத், ஓனோ என்பவைகளின் புத்திரர் எழுநூற்று இருபத்தைந்துபே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எரிகோவின் புத்திரர் முந்நூற்றுநாற்பத்தைந்துபே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ேனாகின் புத்திரர் மூவாயிரத்துஅறுநூற்று முப்பதுபே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ஆசாரியரானவர்கள் யெசுவாவின் குடும்பத்தானாகிய யெதாயாவின் புத்திரர் தொளாயிரத்து எழுபத்துமூன்றுபே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ெருபாபேல், யெசுவா, நெகேமியா, செராயா, ரெலாயா, மொர்தெகாய், பில்சான், மிஸ்பார், பிக்வாய், ரேகூம், பானா என்பவர்களோடேகூட திரும்பிவந்த தேசத்துப் புத்திரராகிய இஸ்ரவேல் ஜனமான மனிதரின் தொகையாவது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ம்மேரின் புத்திரர் ஆயிரத்து ஐம்பத்திரண்டுபே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ஸ்கூரின் புத்திரர் ஆயிரத்துஇருநூற்று நாற்பத்தேழுபே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ஆரீமின் புத்திரர் ஆயிரத்துப்பதினேழுபே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லேவியரானவர்கள்: ஒதாயாவின் சந்ததியான யெசுவா கத்மியேல் என்பவர்களின் புத்திரர் எழுபத்து நான்குபே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ாடகர்களானவர்கள்: ஆசாபின் புத்திரர் நூற்றிருபத்தெட்டுப்பே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வாசல் காவலாளரின் புத்திரரானவர்கள்: சல்லூமின் புத்திரரும், அதேரின் புத்திரரும், தல்மோனின் புத்திரரும், அக்கூபின் புத்திரரும், அதிதாவின் புத்திரரும், சோபாயின் புத்திரருமானவர்களெல்லாரும் நூற்றுமுப்பத்தொன்பதுபே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ிதனீமியரானவர்கள்: சீகாவின் புத்திரர், அசுபாவின் புத்திரர், தபா கோத்தின் புத்திரர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கேரோசின் புத்திரர், சீயாகாவின் புத்திரர், பாதோனின் புத்திரர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லெபானாகின் புத்திரர், அகாபாவின் புத்திரர், அக்கூபின் புத்திரர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ஆகாபின் புத்திரர், சல்மாயின் புத்திரர், ஆனானின் புத்திரர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ெருபாபேல், யெசுவா, நெகேமியா, செராயா, ரெலாயா, மொர்தெகாய், பில்சான், மிஸ்பார், பிக்வாய், ரேகூம், பானா என்பவர்களோடேகூட திரும்பிவந்த தேசத்துப் புத்திரராகிய இஸ்ரவேல் ஜனமான மனிதரின் தொகையாவது: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கித்தேலின் புத்திரர், காகாரின் புத்திரர், ராயாகின் புத்திரர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ரேத்சினின் புத்திரர், நெகோதாவின் புத்திரர், காசாமின் புத்திரர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ஊசாவின் புத்திரர், பாயோகின் புத்திரர், பேசாயின் புத்திரர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ஸ்னாவின் புத்திரர், மெயூனீமின் புத்திரர், நெபுசீமின் புத்திரர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பக்பூக்கின் புத்திரர், அகுபாவின்புத்திரர், அர்கூரின் புத்திரர்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பஸ்லூதின் புத்திரர், மெகிதாவின் புத்திரர், அர்ஷாவின் புத்திரர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பர்கோசின் புத்திரர், சிசெராவின் புத்திரர், தாமாவின் புத்திரர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நெத்சியாவின் புத்திரர், அதிபாவின் புத்திரருமே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சாலொமோனுடைய வேலையாட்களின் புத்திரரானவர்கள்: சோதாயின் புத்திரர், சொபெரேத்தின் புத்திரர், பெருதாவின் புத்திரர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யாலாகின் புத்திரர், தர்கோனின்புத்திரர், கித்தேலின் புத்திரர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ாரோஷின் புத்திரர் இரண்டாயிரத்து நூற்று எழுபத்திரண்டுபே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செபத்தியாவின் புத்திரர், அத்தீலின் புத்திரர், செபாயிமிலுள்ள பொகெரேத்தின் புத்திரர், ஆமியின்புத்திரருமே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நிதனீமியரும் சாலொமோனுடைய வேலையாட்களின் புத்திரரும் எல்லாரும் முந்நூற்றுத் தொண்ணூற்றிரண்டுபே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தெல்மெலாகிலும், தெல்அர்சாவிலும், கேருபிலும், ஆதோனிலும், இம்மேரிலுமிருந்து வந்து, தாங்கள் இஸ்ரவேலர் என்று தங்கள் பிதாக்களின் வம்சத்தையும், தங்கள் பூர்வோத்தரத்தையும் சொல்லமாட்டாமல் இருந்தவர்கள்: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தெல்மெலாகிலும், தெல்அர்சாவிலும், கேருபிலும், ஆதோனிலும், இம்மேரிலுமிருந்து வந்து, தாங்கள் இஸ்ரவேலர் என்று தங்கள் பிதாக்களின் வம்சத்தையும், தங்கள் பூர்வோத்தரத்தையும் சொல்லமாட்டாமல் இருந்தவர்கள்: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தெலாயாவின் புத்திரர், தொபியாவின் புத்திரர், நெகோதாவின் புத்திரர் ஆக அறுநூற்று ஐம்பத்திரண்டுபே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ஆசாரியரின் புத்திரரில் அபாயாவின் புத்திரர், கோசின் புத்திரர், கீலேயாத்தியனான பர்சிலாயின் குமாரத்திகளில் ஒருத்தியை விவாகம்பண்ணி, அவர்கள் வம்ச நாமம் தரிக்கப்பட்ட பர்சில்லாயின் புத்திரரே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ஆசாரியரின் புத்திரரில் அபாயாவின் புத்திரர், கோசின் புத்திரர், கீலேயாத்தியனான பர்சிலாயின் குமாரத்திகளில் ஒருத்தியை விவாகம்பண்ணி, அவர்கள் வம்ச நாமம் தரிக்கப்பட்ட பர்சில்லாயின் புத்திரரே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இவர்கள் தங்கள் வம்ச அட்டவணையைத் தேடி, அதைக் காணாமற்போய், ஆசாரியஊழியத்திற்கு விலக்கமானவர்கள் என்று எண்ணப்பட்ட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இவர்கள் தங்கள் வம்ச அட்டவணையைத் தேடி, அதைக் காணாமற்போய், ஆசாரியஊழியத்திற்கு விலக்கமானவர்கள் என்று எண்ணப்பட்ட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ஊரீம் தும்மீம் என்பவைகளுள்ள ஒரு ஆசாரியன் எழும்புமட்டும், இவர்கள் மகா பரிசுத்தமானதிலே புசிக்கத்தகாதென்று திர்ஷாதா அவர்களுக்குச் சொன்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ெபத்தியாவின் புத்திரர் முந்நூற்று எழுபத்திரண்டுபே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ஊரீம் தும்மீம் என்பவைகளுள்ள ஒரு ஆசாரியன் எழும்புமட்டும், இவர்கள் மகா பரிசுத்தமானதிலே புசிக்கத்தகாதென்று திர்ஷாதா அவர்களுக்குச் சொன்ன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சபையார் எல்லாரும் ஏகத்திற்கு நாற்பத்தீராயிரத்து முந்நூற்று அறுபதுபேராயிருந்த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அவர்களைத்தவிர ஏழாயிரத்துமுந்நூற்று முப்பத்தேழுபேரான அவர்களுடைய வேலைக்காரரும் வேலைக்காரிகளும், இருநூறு பாடகரும் பாடகிகளும் அவர்களுக்கு இருந்த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அவர்களுடைய குதிரைகள் எழுநூற்று முப்பத்தாறு, அவர்களுடைய கோவேறு கழுதைகள் இருநூற்றுநாற்பத்தைந்து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அவர்களுடைய ஒட்டகங்கள் நானூற்று முப்பத்தைந்து, கழுதைகள் ஆறாயிரத்து எழுநூற்று இருபத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வம்சங்களின் தலைவரில் சிலர் எருசலேமிலுள்ள கர்த்தருடைய ஆலயத்துக்கு வந்தபோது, தேவனுடைய ஆலயத்தை அதின் ஸ்தானத்திலே எடுப்பிக்கும்படிக்கு, அதற்காக மன உறசாகமாய்க் காணிக்கைகளைக் கொடுத்த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வம்சங்களின் தலைவரில் சிலர் எருசலேமிலுள்ள கர்த்தருடைய ஆலயத்துக்கு வந்தபோது, தேவனுடைய ஆலயத்தை அதின் ஸ்தானத்திலே எடுப்பிக்கும்படிக்கு, அதற்காக மன உறசாகமாய்க் காணிக்கைகளைக் கொடுத்த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அவர்கள் தங்கள் சக்திக்குத்தக்கதாக திருப்பணிப் பொக்கிஷத்திற்கு அறுபத்தோராயிரம் தங்கக்காசையம், ஐயாயிரம் இராத்தல் வெள்ளியையும் நூறு ஆசாரிய வஸ்திரங்களையும் கொடுத்தா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அவர்கள் தங்கள் சக்திக்குத்தக்கதாக திருப்பணிப் பொக்கிஷத்திற்கு அறுபத்தோராயிரம் தங்கக்காசையம், ஐயாயிரம் இராத்தல் வெள்ளியையும் நூறு ஆசாரிய வஸ்திரங்களையும் கொடுத்தா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ஆசாரியரும், லேவியரும், ஜனங்களில் சிலரும், பாடகரும், வாசல் காவலாளரும், நிதனீமியரும், தங்கள்தங்கள் பட்டணங்களிலும், இஸ்ரவேலர் எல்லாரும் தங்கள் தங்கள் பட்டணங்களிலும் குடியேறி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ராகின் புத்திரர் எழுநூற்று எழுபத்தைந்துபேர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ஆசாரியரும், லேவியரும், ஜனங்களில் சிலரும், பாடகரும், வாசல் காவலாளரும், நிதனீமியரும், தங்கள்தங்கள் பட்டணங்களிலும், இஸ்ரவேலர் எல்லாரும் தங்கள் தங்கள் பட்டணங்களிலும் குடியேறி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ெசுவா யோவாப் என்பவர்களுடைய சந்ததிக்குள்ளிருந்த பாகாத் மோவாபின் புத்திரர் இரண்டாயிரத்து எண்ணூற்றுப் பன்னிரண்டுபே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એલામના વંશજો 1,25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ઝાત્તુના વંશજો 945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ઝાક્કાયના વંશજો 760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બાનીના વંશજો 64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બેબાયના વંશજો 62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આઝગાદના 1,22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અદોનીકામના વંશજો 666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બિગ્વાયના વંશજો 2,056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આદીનના વંશજો 45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હિઝિકયાના આટેરના વંશજો 9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બાબિલનો રાજા નબૂખાદનેસ્સાર યહૂદાના જે લોકોને બંદીવાન કરીને બાબિલ લઇ ગયો હતો, તેઓમાંથી જે માણસ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બેસાયના વંશજો 32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યોરાહના વંશજો 11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હાશુમના વંશજો 22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ગિબ્બારના વંશજો 95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બેથલહેમના વંશજો 12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નટોફાહના મનુષ્યો 56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અનાથોથના મનુષ્યો 12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આઝમાવેથના વંશજો 4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કિર્યાથ-આરીમના, કફીરાહના અને બએરોથના વંશજો 74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રામાને ગેબાના વંશજો 621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ૂટીને યરૂશાલેમમાં તથા યહૂદામાં પોતપોતાના નગરમાં પાછા આવ્યા તેઓનાં નામોની યાદી આ પ્રમાણે છ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મિખ્માસના મનુષ્યો 12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બેથેલ ને આયના મનુષ્યો 22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નબોના વંશજો 5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માગ્બીશના વંશજો 156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બીજા શહેરના (પુત્રો) એલામના વંશજો 1,25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હારીમના વંશજો 320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લોદના, હાદીદના અને ઓનોના વંશજો 725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યરીખોના વંશજો 345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સનાઆહના વંશજો 3,630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યાજકો: યદાયાના વંશજો, યોશૂઆના વંશજો 97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ઓમાં યેશૂઆ, નહેમ્યા, સરાયા, રએલાયા, મોર્દખાય, બિલ્શાન, મિસ્પાર, બિગ્વાય, રહૂમ, તથા બાઅનાહ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ઇમ્મેરના વંશજો 1,05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પાશહૂરના વંશજો 1,247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હારીમના વંશજો 1,017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લેવીઓ: હોદાવ્યાના, યેશૂઆના તથા કાદમીએલના વંશજો 7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ગવૈયાઓ: આસાફના વંશજો 12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મંદિરના દ્વારપાળોના વંશ: શાલુમ, આટેર, ટાલ્મોન, આક્કૂબ, હટીટા અને શોબાયના વંશજો, 139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મંદિરના સેવકો: સીહા, હસૂફા અને ટાબ્બાઓ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કેરોસ, સીઅહા અને પાદોનના વંશજ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લબાનાહ, હાગાબાહ અને આક્કૂબના વંશજ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હાગાબા, શામ્લાય, અને હાનાનના વંશજો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ઝરુબ્બાબેલની સાથે આવ્યા.ઇસ્રાએલી લોકોની સંખ્યા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ગિદેલ, ગાહાર, અને આયાના વંશજ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રસીન, નકોદા અને ગાઝઝામના વંશજ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ઉઝઝા, પાસેઆહ અને બેસાયના વંશજ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આસ્નાહ મેઉનીમ અને નફીસીમના વંશજો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બાકબૂક, હાક્રૂફા અને હાહૂરના વંશજ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બાસ્લૂથ, મહીદા અને હાર્શાના વંશજ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બાકોર્સ, સીસરા, અને તેમાહના વંશજ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નસીઆહ અને હટીફાના વંશજો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સુલેમાનના સેવકોના વંશજો: સોટાય, હાસ્સોફેદેથ અને પરૂદાના વંશજો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યાઅલાહ, દાકોર્ન અને ગિદ્દોલના વંશજો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ારોશના વંશજો 2,17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શફાટયા, હાટીલ અને પોખેરેશના વંશજો હાસ્બાઇમ અને આમીના વંશજ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મંદિરના સર્વ સેવકો અને સુલેમાનના સેવકોના વંશજો 392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તેલ-મેલાહ, તેલ હાર્શા, ખરૂબ, અદ્દાન, તથા ઇમ્મેરમાંથી પાછા આવેલા લોકો અને જેઓ ઇસ્રાએલીઓમાંના હત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 નહિ એમ સાબિત કરવા માટે પોતાના પૂર્વજોની વંશાવળી દેખાડી શક્યા નહિ, તેઓ આ છ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દલાયા, ટોબિયા, અને નકોદાના ગોત્રના 652 વંશજોનો સમાવેશ થત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યાજકોના ત્રણ કુટુંબો: હબાયાના વંશજો, હાક્કોસના વંશજો અને બાઝિર્લ્લાય જે ગિલયાદી બાઝિર્લ્લાય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ુત્રીઓમાંથી એકને પરણી લાવ્યો હતો ને જેથી તેનું એ નામ પાડ્યું હતું તેના વંશજ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તેઓએ સર્વ વંશાવળીમાં તપાસ કરી પણ તેઓનાં નામ મળ્યાં નહિ, તેથી તેઓ અશુદ્ધ ગણાયા ને યાજકપદમાં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રતરફ થ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ઉરીમ અને તુમ્મીમ દ્વારા તપાસ કરી કે તેઓ સાચેજ યાજકોના વંશજો છે કે નહિ એ નક્કી થાય ત્યાં સુ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શફાટાયાના વંશજો 37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શાશકેે અર્પણોના હિસ્સામાંથી પણ ખાવાની તેઓને મના કર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સર્વ મળીને કુલ 42,360 માણસો યહૂદા પાછા આવ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તદુપરાંત 7,337 દાસદાસીઓ તથા ગાયકગણના સભ્યો એવા 200 સ્ત્રી પુરુષો પાછા ફર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તેઓ પાસે 736 ઘોડા અને 245 ખચ્ચર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7. 435 ઊંટ અને 6,720 ગધેડાં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8. દેશવટેથી પાછા ફરેલા ટોળાઓ યરૂશાલેમમાં યહોવાના મંદિરે પહોંચ્યા ત્યારે કેટલાંક કુટુંબના વડીલો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ુના સ્થાને મંદિર ફરી બાંધવા માટે સ્વેચ્છાએ દાન આપ્યા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9. પ્રત્યેક વ્યકિતએ પોતાની યથા શકિત પ્રમાણે બાંધકામ માટે આપ્યુ. 500 કિલો સોનું; 3,000 કિલોચાંદી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ાજકો માટે 100 પોશાકો આપ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0. યાજકો, લેવીઓ તથા બીજા કેટલાક લોકો યરૂશાલેમમાં તથા નજીકના ગામોમાં વસ્યા. ગવૈયાઓ, દ્વારપાળો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આરાહના વંશજો 775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ંદિરના સેવકો અને બાકી બચેલાં ઇસ્રાએલીઓ પોતાના નગરમા વસ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પાહાથ-મોઆબના વંશજો, યેશૂઆ તથા યોઆબના વંશજો 2,81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2026-06-03T08:36:02Z</dcterms:created>
  <dcterms:modified xsi:type="dcterms:W3CDTF">2026-06-03T08:36:02Z</dcterms:modified>
  <dc:title>எஸ்றா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