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early morning, verdant fields adorning, 
While the golden sunlight wakes the dewy leaves ;
Haste we now with gladness, banish care and sadness,
Go and help the reapers gather in the sheave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 in the sheaves ! Gather in the sheaves ! 
While the voice of nature sweetest music breathes : 
Hear the Master calling, hear the echoes falling, 
Go and help the reapers gather in the sheave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days are brightest, when 
our hearts are lightest ; 
When the lovely summer fairest 
beauty weaves ; 
In the noontide beaming, in the twilight gleaming, 
Go and help the reapers gather in the sheave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ould our way be dreary, let us never weary ;
Earnest, faithful labour greatest joy receives ; 
Though we toil in sorrow, soon will dawn the morrow, 
When we'll cross the river, bearing 
home the sheav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2026-09-05T21:51:02Z</dcterms:created>
  <dcterms:modified xsi:type="dcterms:W3CDTF">2026-09-05T21:51:02Z</dcterms:modified>
  <dc:title>Hymn : 766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