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ருசலேமுக்கு வந்து, சபையாராலும் அப்போஸ்தலராலும் மூப்பராலும் ஏற்றுக்கொள்ளப்பட்டபோது, தேவன் தங்களைக்கொண்டு செய்தவைகளையெல்லாம் அறிவ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ரிசேய சமயத்தாரில் விசுவாசிகளான சிலர் எழுந்து, அவர்களை விருத்தசேதனம்பண்ணுகிறதும் மோசேயின் நியாயப்பிரமாணத்தைக் கைக்கொள்ளும்படி அவர்களுக்குக் கற்பிக்கிறதும் அவசியம்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ரிசேய சமயத்தாரில் விசுவாசிகளான சிலர் எழுந்து, அவர்களை விருத்தசேதனம்பண்ணுகிறதும் மோசேயின் நியாயப்பிரமாணத்தைக் கைக்கொள்ளும்படி அவர்களுக்குக் கற்பிக்கிறதும் அவசியம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ோஸ்தலரும் மூப்பரும் இந்தக்காரியத்தைக் குறித்து ஆலோசனைபண்ணும்படி கூட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தர்க்கம் உண்டானபோது, பேதுரு எழுந்து, அவர்களை நோக்கி: சகோதரரே நீங்கள் அறிந்திருக்கிறபடி புறஜாதியார் என்னுடைய வாயினாலே சுவிசேஷ வசனத்தைக் கேட்டு விசுவாசிக்கும்படி தேவன் அநேக நாட்களுக்கு முன்னே உங்களில் ஒருவனாகிய என்னைத் தெரிந்துகொண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தர்க்கம் உண்டானபோது, பேதுரு எழுந்து, அவர்களை நோக்கி: சகோதரரே நீங்கள் அறிந்திருக்கிறபடி புறஜாதியார் என்னுடைய வாயினாலே சுவிசேஷ வசனத்தைக் கேட்டு விசுவாசிக்கும்படி தேவன் அநேக நாட்களுக்கு முன்னே உங்களில் ஒருவனாகிய என்னைத் தெரிந்துகொண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தர்க்கம் உண்டானபோது, பேதுரு எழுந்து, அவர்களை நோக்கி: சகோதரரே நீங்கள் அறிந்திருக்கிறபடி புறஜாதியார் என்னுடைய வாயினாலே சுவிசேஷ வசனத்தைக் கேட்டு விசுவாசிக்கும்படி தேவன் அநேக நாட்களுக்கு முன்னே உங்களில் ஒருவனாகிய என்னைத் தெரிந்துகொண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ங்களை அறிந்திருக்கிற தேவன் நமக்குப் பரிசுத்த ஆவியைத் தந்தருளினதுபோல அவர்களுக்கும் தந்தருளி, அவர்களைக் குறித்துச் சாட்சிகொடுத்தார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ங்களை அறிந்திருக்கிற தேவன் நமக்குப் பரிசுத்த ஆவியைத் தந்தருளினதுபோல அவர்களுக்கும் தந்தருளி, அவர்களைக் குறித்துச் சாட்சிகொடுத்தார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சுவாசத்தினாலே அவர்கள் இருதயங்களை அவர் சுத்தமாக்கி, நமக்கும் அவர்களுக்கும் யாதொரு வித்தியாசமுமிராதபடி செய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லர் யூதேயாவிலிருந்து வந்து: நீங்கள் மோசேயினுடைய முறைமையின்படியே விருத்தசேதனமடையாவிட்டால் இரட்சிக்கப்படமாட்டீர்கள் என்று சகோதரருக்குப் போதகம்பண்ண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நம்முடைய பிதாக்களாலும் நம்மாலும் சுமக்கக்கூடாத நுகத்தடியைச் சீஷர் கழுத்தின்மேல் சுமத்துதுவதினால், நீங்கள் தேவனைச் சோதிப்பானேன்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நம்முடைய பிதாக்களாலும் நம்மாலும் சுமக்கக்கூடாத நுகத்தடியைச் சீஷர் கழுத்தின்மேல் சுமத்துதுவதினால், நீங்கள் தேவனைச் சோதிப்பானேன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இயேசுகிறிஸ்துவின் கிருபையிலே அவர்கள் இரட்சிக்கப்படுகிறது எப்படியோ, அப்படியே நாமும் இரட்சிக்கப்படுவோமென்று நம்பியிருக்கிறோமே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ூடிவந்திருந்த யாவரும் அமர்ந்திருந்து, பர்னபாவும் பவுலும் தங்களைக்கொண்டு தேவன் புறஜாதிகளுக்குள்ளே செய்த அடையாளங்கள் அற்புதங்கள் யாவையும் விவரித்துச் சொல்லக்கே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ூடிவந்திருந்த யாவரும் அமர்ந்திருந்து, பர்னபாவும் பவுலும் தங்களைக்கொண்டு தேவன் புறஜாதிகளுக்குள்ளே செய்த அடையாளங்கள் அற்புதங்கள் யாவையும் விவரித்துச் சொல்லக்கே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பேசி முடிந்தபின்பு, யாக்கோபு அவர்களை நோக்கி: சகோதரரே, எனக்குச் செவிகொட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புறஜாதிகளினின்று தமது நாமத்திற்காக ஒரு ஜனத்தைத் தெரிந்துகொள்ளும்படி முதல்முதல் அவர்களுக்குக் கடாட்சித்தருளின விதத்தைச் சிமியோன் விவரித்துச் சொன்னார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புறஜாதிகளினின்று தமது நாமத்திற்காக ஒரு ஜனத்தைத் தெரிந்துகொள்ளும்படி முதல்முதல் அவர்களுக்குக் கடாட்சித்தருளின விதத்தைச் சிமியோன் விவரித்துச் சொன்னார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த் தீர்க்கதரிசிகளுடைய வாக்கியங்களும் ஒத்த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ப்படியெனில், மற்ற மனுஷரும், என்னுடைய நாமந்தரிக்கப்படும் சகல ஜாதிகளும், கர்த்தரைத் தேடும்படிக்க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லர் யூதேயாவிலிருந்து வந்து: நீங்கள் மோசேயினுடைய முறைமையின்படியே விருத்தசேதனமடையாவிட்டால் இரட்சிக்கப்படமாட்டீர்கள் என்று சகோதரருக்குப் போதகம்பண்ண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ப்படியெனில், மற்ற மனுஷரும், என்னுடைய நாமந்தரிக்கப்படும் சகல ஜாதிகளும், கர்த்தரைத் தேடும்படிக்க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இதற்குப்பின்பு திரும்பிவந்து, விழுந்துபோன தாவீதின் கூடாரத்தை மறுபடியும் எடுப்பித்து, அதிலே பழுதாய்ப்போனவைகளை மறுபடியும் சீர்ப்படுத்தி, அதைச் செவ்வையாக நிறுத்துவேன் என்று இவைகளையெல்லாஞ் செய்கிற கர்த்தர் சொல்லுகிறார் என்று எழுதி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இதற்குப்பின்பு திரும்பிவந்து, விழுந்துபோன தாவீதின் கூடாரத்தை மறுபடியும் எடுப்பித்து, அதிலே பழுதாய்ப்போனவைகளை மறுபடியும் சீர்ப்படுத்தி, அதைச் செவ்வையாக நிறுத்துவேன் என்று இவைகளையெல்லாஞ் செய்கிற கர்த்தர் சொல்லுகிறார் என்று எழுதி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லகத்தோற்றமுதல் தேவனுக்குத் தம்முடைய கிரியைகளெல்லாம் தெரிந்த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 புறஜாதிகளில் தேவனிடத்தில் திரும்புகிறவர்களைக் கலங்கப்பண்ணலாகாதென்ற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 புறஜாதிகளில் தேவனிடத்தில் திரும்புகிறவர்களைக் கலங்கப்பண்ணலாகாதென்ற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க்கிரகங்களுக்குப் படைத்த அசுசியானவைகளுக்கும், வேசித்தனத்திற்கும், நெருக்குண்டு செத்ததிற்கும், இரத்தத்திற்கும், விலகியிருக்கும்படி அவர்களுக்கு நாம் எழுதவேண்டுமென்றும் நான் தீர்மானி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க்கிரகங்களுக்குப் படைத்த அசுசியானவைகளுக்கும், வேசித்தனத்திற்கும், நெருக்குண்டு செத்ததிற்கும், இரத்தத்திற்கும், விலகியிருக்கும்படி அவர்களுக்கு நாம் எழுதவேண்டுமென்றும் நான் தீர்மானிக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யின் ஆகமங்கள் ஓய்வுநாள்தோறும் ஜெபஆலயங்களில் வாசிக்கப்பட்டு வருகிறபடியால், பூர்வகாலந்தோடங்கிச் சகல பட்டணங்களிலும் அந்த ஆகமங்களைப் பிரசங்கிக்கிறவர்களும் உண்டே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யின் ஆகமங்கள் ஓய்வுநாள்தோறும் ஜெபஆலயங்களில் வாசிக்கப்பட்டு வருகிறபடியால், பூர்வகாலந்தோடங்கிச் சகல பட்டணங்களிலும் அந்த ஆகமங்களைப் பிரசங்கிக்கிறவர்களும் உண்ட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ே அவர்களுக்கும் பவுல் பர்னபா என்பவர்களுக்கும் மிகுந்த வாக்குவாதமும் தர்க்கமும் உண்டானபோது, அந்த விஷயத்தினிமித்தம் பவுலும் பர்னபாவும் அவர்களைச் சேர்ந்த வேறுசிலரும் எருசலேமிலிருக்கிற அப்போஸ்தலரிடத்திற்கும் மூப்பரிடத்திற்கும் போகவேண்டுமென்று தீர்மானி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ங்களில் சிலரைத் தெரிந்துகொண்டு பவுலோடும் பர்னபாவோடும் அந்தியோகியாவுக்கு அனுப்புகிறது அப்போஸ்தலருக்கும் மூப்பருக்கும் சபையாரெல்லாருக்கும் நலமாகக்கண்டது. அவர்கள் யாரென்றால் சகோதரரில் விசேஷித்தவர்களாகிய பர்சபா என்று மறுபேர்கொண்ட யூதாவும் சீலாவு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ங்களில் சிலரைத் தெரிந்துகொண்டு பவுலோடும் பர்னபாவோடும் அந்தியோகியாவுக்கு அனுப்புகிறது அப்போஸ்தலருக்கும் மூப்பருக்கும் சபையாரெல்லாருக்கும் நலமாகக்கண்டது. அவர்கள் யாரென்றால் சகோதரரில் விசேஷித்தவர்களாகிய பர்சபா என்று மறுபேர்கொண்ட யூதாவும் சீலாவும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ங்களில் சிலரைத் தெரிந்துகொண்டு பவுலோடும் பர்னபாவோடும் அந்தியோகியாவுக்கு அனுப்புகிறது அப்போஸ்தலருக்கும் மூப்பருக்கும் சபையாரெல்லாருக்கும் நலமாகக்கண்டது. அவர்கள் யாரென்றால் சகோதரரில் விசேஷித்தவர்களாகிய பர்சபா என்று மறுபேர்கொண்ட யூதாவும் சீலாவு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ையில் அவர்கள் எழுதிக்கொடுத்தனுப்பின நிருபமாவது: அப்போஸ்தலரும் மூப்பரும் சகோதரருமாகிய நாங்கள் அந்தியோகியாவிலும் சீரியாவிலும் சிலிசியாவிலும் இருக்கும் புறஜாதியாராகிய சகோதரருக்கு வாழ்த்துதல் சொல்லி எழுதிய நிருபம் என்னவென்றால்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ையில் அவர்கள் எழுதிக்கொடுத்தனுப்பின நிருபமாவது: அப்போஸ்தலரும் மூப்பரும் சகோதரருமாகிய நாங்கள் அந்தியோகியாவிலும் சீரியாவிலும் சிலிசியாவிலும் இருக்கும் புறஜாதியாராகிய சகோதரருக்கு வாழ்த்துதல் சொல்லி எழுதிய நிருபம் என்னவென்றால்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ங்களால் கட்டளைபெறாத சிலர் எங்களிடத்திலிருந்து புறப்பட்டு, நீங்கள் விருத்தசேதனமடைய வேண்டுமென்றும், நியாயப்பிரமாணத்தைக் கைக்கொள்ளவேண்டுமென்றும் சொல்லி, இப்படிப்பட்ட வார்த்தைகளால் எங்களைக் கலக்கி, உங்கள் ஆத்துமாக்களைப் புரட்டினார்கள் என்று நாங்கள் கேள்விப்பட்டபடியினாலே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ங்களால் கட்டளைபெறாத சிலர் எங்களிடத்திலிருந்து புறப்பட்டு, நீங்கள் விருத்தசேதனமடைய வேண்டுமென்றும், நியாயப்பிரமாணத்தைக் கைக்கொள்ளவேண்டுமென்றும் சொல்லி, இப்படிப்பட்ட வார்த்தைகளால் எங்களைக் கலக்கி, உங்கள் ஆத்துமாக்களைப் புரட்டினார்கள் என்று நாங்கள் கேள்விப்பட்டபடியினாலே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ங்களால் கட்டளைபெறாத சிலர் எங்களிடத்திலிருந்து புறப்பட்டு, நீங்கள் விருத்தசேதனமடைய வேண்டுமென்றும், நியாயப்பிரமாணத்தைக் கைக்கொள்ளவேண்டுமென்றும் சொல்லி, இப்படிப்பட்ட வார்த்தைகளால் எங்களைக் கலக்கி, உங்கள் ஆத்துமாக்களைப் புரட்டினார்கள் என்று நாங்கள் கேள்விப்பட்டபடியினாலே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வின் நாமத்திற்காகத் தங்கள் பிராணனையும் ஒப்புக்கொடுக்கத் துணிந்தவர்களும் எங்களுக்குப் பிரியமானவர்களுமாயிருக்கிற பர்னபா பவுல் என்பவர்களோடுங்கூட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வின் நாமத்திற்காகத் தங்கள் பிராணனையும் ஒப்புக்கொடுக்கத் துணிந்தவர்களும் எங்களுக்குப் பிரியமானவர்களுமாயிருக்கிற பர்னபா பவுல் என்பவர்களோடுங்கூட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ே அவர்களுக்கும் பவுல் பர்னபா என்பவர்களுக்கும் மிகுந்த வாக்குவாதமும் தர்க்கமும் உண்டானபோது, அந்த விஷயத்தினிமித்தம் பவுலும் பர்னபாவும் அவர்களைச் சேர்ந்த வேறுசிலரும் எருசலேமிலிருக்கிற அப்போஸ்தலரிடத்திற்கும் மூப்பரிடத்திற்கும் போகவேண்டுமென்று தீர்மானித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ங்களால் தெரிந்துகொள்ளப்பட்ட சில மனுஷரை உங்களிடத்திற்கு அனுப்புகிறது ஒருமனப்பட்டுக் கூடின எங்களுக்கு நலமாகக் கண்ட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ப்படியே யூதாவையும் சீலாவையும் அனுப்பியிருக்கிறோம். அவர்களும் இவைகளை வாய்மொழியாக உங்களுக்கு அறிவிப்ப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வையெனில், விக்கிரகங்களுக்குப்படைத்தவைகளுக்கும், இரத்தத்திற்கும், நெருக்குண்டு செத்ததிற்கும் வேசித்தனத்திற்கும், நீங்கள் விலகியிருக்கவேண்டுமென்பத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வையெனில், விக்கிரகங்களுக்குப்படைத்தவைகளுக்கும், இரத்தத்திற்கும், நெருக்குண்டு செத்ததிற்கும் வேசித்தனத்திற்கும், நீங்கள் விலகியிருக்கவேண்டுமென்பத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சியமான இவைகளையல்லாமல் பாரமான வேறொன்றையும் உங்கள்மேல் சுமத்தாமலிருப்பது பரிசுத்த ஆவிக்கும் எங்களுக்கும் நலமாகக் கண்டது; இவைகளுக்கு விலகி நீங்கள் உங்களைக் காத்துக்கொள்வது நலமாயிருக்கும். சுகமாயிருப்பீர்களாக என்று எழுத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சியமான இவைகளையல்லாமல் பாரமான வேறொன்றையும் உங்கள்மேல் சுமத்தாமலிருப்பது பரிசுத்த ஆவிக்கும் எங்களுக்கும் நலமாகக் கண்டது; இவைகளுக்கு விலகி நீங்கள் உங்களைக் காத்துக்கொள்வது நலமாயிருக்கும். சுகமாயிருப்பீர்களாக என்று எழுத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சியமான இவைகளையல்லாமல் பாரமான வேறொன்றையும் உங்கள்மேல் சுமத்தாமலிருப்பது பரிசுத்த ஆவிக்கும் எங்களுக்கும் நலமாகக் கண்டது; இவைகளுக்கு விலகி நீங்கள் உங்களைக் காத்துக்கொள்வது நலமாயிருக்கும். சுகமாயிருப்பீர்களாக என்று எழுத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அனுப்பிவிடப்பட்டு, அந்தியோகியாவுக்கு வந்து, சபையைக் கூடிவரச்செய்து, நிருபத்தை ஒப்புவி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அனுப்பிவிடப்பட்டு, அந்தியோகியாவுக்கு வந்து, சபையைக் கூடிவரச்செய்து, நிருபத்தை ஒப்புவித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அவர்கள் வாசித்து, அதனாலுண்டாகிய ஆறுதலுக்காகச் சந்தோஷப்ப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ே அவர்களுக்கும் பவுல் பர்னபா என்பவர்களுக்கும் மிகுந்த வாக்குவாதமும் தர்க்கமும் உண்டானபோது, அந்த விஷயத்தினிமித்தம் பவுலும் பர்னபாவும் அவர்களைச் சேர்ந்த வேறுசிலரும் எருசலேமிலிருக்கிற அப்போஸ்தலரிடத்திற்கும் மூப்பரிடத்திற்கும் போகவேண்டுமென்று தீர்மானித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ூதா சீலா என்பவர்களும் தீர்க்கதரிசிகளாயிருந்தபடியினாலே அநேக வார்த்தைகளினால் சகோதரருக்குப் புத்திசொல்லி, அவர்களைத் திடப்படுத்தி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ூதா சீலா என்பவர்களும் தீர்க்கதரிசிகளாயிருந்தபடியினாலே அநேக வார்த்தைகளினால் சகோதரருக்குப் புத்திசொல்லி, அவர்களைத் திடப்படுத்தி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ிலகாலம் அங்கேயிருந்து, பின்பு சகோதரரால் சமாதானத்தோடே அப்போஸ்தலரிடத்திற்கு அனுப்பிவிடப்பட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ிலகாலம் அங்கேயிருந்து, பின்பு சகோதரரால் சமாதானத்தோடே அப்போஸ்தலரிடத்திற்கு அனுப்பிவிடப்ப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ிலும் சீலாவுக்கு அங்கே தரித்திருக்கிறது நலமாய்க் கண்ட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வுலும் பர்னபாவும் அந்தியோகியாவிலே சஞ்சரித்து, வேறே அநேகரோடுங்கூடக் கர்த்தருடைய வசனத்தை உபதேசித்துப் பிரசங்கித்துக்கொண்ட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வுலும் பர்னபாவும் அந்தியோகியாவிலே சஞ்சரித்து, வேறே அநேகரோடுங்கூடக் கர்த்தருடைய வசனத்தை உபதேசித்துப் பிரசங்கித்துக்கொண்டிருந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ிலநாளைக்குப்பின்பு பவுல் பர்னபாவை நோக்கி: நாம் கர்த்தருடைய வசனத்தை அறிவித்திருக்கிற சகல பட்டணங்களிலுமுள்ள சகோதரர்கள் எப்படியிருக்கிறார்களென்று போய்ப்பார்ப்போம் வாரும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ிலநாளைக்குப்பின்பு பவுல் பர்னபாவை நோக்கி: நாம் கர்த்தருடைய வசனத்தை அறிவித்திருக்கிற சகல பட்டணங்களிலுமுள்ள சகோதரர்கள் எப்படியிருக்கிறார்களென்று போய்ப்பார்ப்போம் வாரும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பர்னபா என்பவன் மாற்கு என்னும் பேர்கொண்ட யோவானைக்கூட அழைத்துக்கொண்டு போக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படி அவர்கள் சபையாரால் வழிவிட்டனுப்பப்பட்டு, பெனிக்கே சமாரியா நாடுகளின் வழியாய்ப் போய், புறஜாதியார் மனந்திரும்பின செய்தியை அறிவித்து, சகோதரர் எல்லாருக்கும் இந்த சந்தோஷத்தை உண்டாக்க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ோ: அவன் பம்பிலியா நாட்டிலே நம்மை விட்டுப் பிரிந்து நம்மோடேகூட ஊழியத்துக்கு வராததினாலே, அவனை அழைத்துக்கொண்டு போகக்கூடாது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ோ: அவன் பம்பிலியா நாட்டிலே நம்மை விட்டுப் பிரிந்து நம்மோடேகூட ஊழியத்துக்கு வராததினாலே, அவனை அழைத்துக்கொண்டு போகக்கூடாது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தைப்பற்றி அவர்களுக்குள்ளே கடுங்கோபமூண்டபடியினால் அவர்கள் ஒருவரையொருவர் விட்டுப் பிரிந்தார்கள். பர்னபா மாற்குவைக் கூட்டிக்கொண்டு கப்பல் ஏறிச் சீப்புருதீவுக்குப் போன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தைப்பற்றி அவர்களுக்குள்ளே கடுங்கோபமூண்டபடியினால் அவர்கள் ஒருவரையொருவர் விட்டுப் பிரிந்தார்கள். பர்னபா மாற்குவைக் கூட்டிக்கொண்டு கப்பல் ஏறிச் சீப்புருதீவுக்குப் போ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வுலோ சீலாவை தெரிந்துகொண்டு, சகோதரராலே தேவனுடைய கிருபைக்கு ஒப்புவிக்கப்பட்டு, புறப்பட்டு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ீரியாவிலும் சிலிசியாவிலும் திரிந்து, சபைகளைத் திடப்படுத்த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படி அவர்கள் சபையாரால் வழிவிட்டனுப்பப்பட்டு, பெனிக்கே சமாரியா நாடுகளின் வழியாய்ப் போய், புறஜாதியார் மனந்திரும்பின செய்தியை அறிவித்து, சகோதரர் எல்லாருக்கும் இந்த சந்தோஷத்தை உண்டாக்க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ருசலேமுக்கு வந்து, சபையாராலும் அப்போஸ்தலராலும் மூப்பராலும் ஏற்றுக்கொள்ளப்பட்டபோது, தேவன் தங்களைக்கொண்டு செய்தவைகளையெல்லாம் அறிவி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, and they declared all things that God had done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re rose up certain of the sect of the Pharisees which believed, saying, That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cessary to circumcise them, and to command them to keep the law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apostles and elders came together in order to consider of this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re had been much disputing, Peter rose up, and said unto them, Men and brethren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know how that a good while ago God made choice among us, that the Gentiles by my mouth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the word of the gospel, and belie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God, which knows the hearts, bare them witness, giving them the Holy Spirit, even as he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put no difference between us and them, purifying their hearts by fa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certain men which came down from Judaea taught the brethren, and said, Except all of you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w therefore why tempt all of you God, to put a yoke upon the neck of the disciple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our fathers nor we were able to be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we believe that through the grace of the LORD Jesus Christ we shall be saved, even as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all the multitude kept silence, and gave audience to Barnabas and Paul, declaring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racles and wonders God had wrought among the Gentiles b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fter they had held their peace, James answered, saying, Men and brethren, hearken un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imeon has declared how God at the first did visit the Gentiles, to take out of them a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o this agree the words of the prophets; as it is writt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fter this I will return, and will build again the tabernacle of David, which is fallen dow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rcumcised after the manner of Moses, all of you cannot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build again the ruins thereof, and I will set it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the residue of men might seek after the Lord, and all the Gentiles, upon whom my nam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, says the Lord, who does all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Known unto God are all his works from the beginning of the wor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refore my sentence is, that we trouble not them, which from among the Gentiles are turn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that we write unto them, that they abstain from pollutions of idols, and from fornic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rom things strangled, and from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Moses of old time has in every city them that preach him, being read in the synagogues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ba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therefore Paul and Barnabas had no small dissension and disputation with them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pleased it the apostles and elders with the whole church, to send chosen men of thei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ny to Antioch with Paul and Barnabas; namely, Judas surnamed Barsabas and Silas, chief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brethr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wrote letters by them after this manner; The apostles and elders and brethren se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eting unto the brethren which are of the Gentiles in Antioch and Syria and Cilic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asmuch as we have heard, that certain which went out from us have troubled you with wo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verting your souls, saying, All of you must be circumcised, and keep the law: to whom we gav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command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t seemed good unto us, being assembled with one accord, to send chosen men unto you with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loved Barnabas and Pau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termined that Paul and Barnabas, and certain other of them, should go up to Jerusalem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Men that have hazarded their lives for the name of our Lord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e have sent therefore Judas and Silas, who shall also tell you the same things b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t seemed good to the Holy Spirit, and to us, to lay upon you no greater burden than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cessary th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at all of you abstain from meats offered to idols, and from blood, and from things strang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rom fornication: from which if all of you keep yourselves, all of you shall do well. Fare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o when they were dismissed, they came to Antioch: and when they had gathered the multitu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, they delivered the epist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ich when they had read, they rejoiced for the consol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ostles and elders about this ques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Judas and Silas, being prophets also themselves, exhorted the brethren with many wor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irm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fter they had tarried there a space, they were let go in peace from the brethren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os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Notwithstanding it pleased Silas to abide there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Paul also and Barnabas continued in Antioch, teaching and preaching the word of the Lord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others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some days after Paul said unto Barnabas, Let us go again and visit our brethren i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where we have preached the word of the LORD, and see how they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Barnabas determined to take with them John, whose surname was M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eing brought on their way by the church, they passed through Phenice and Samaria, decla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ut Paul thought not good to take him with them, who departed from them from Pamphylia, and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ith them to th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contention was so sharp between them, that they departed asunder one from the other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Barnabas took Mark, and sailed unto Cypr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Paul chose Silas, and departed, being recommended by the brethren unto the grac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went through Syria and Cilicia, confirming the chur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version of the Gentiles: and they caused great joy unto all the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y were come to Jerusalem, they were received of the church, and of the apostl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2026-06-21T07:44:13Z</dcterms:created>
  <dcterms:modified xsi:type="dcterms:W3CDTF">2026-06-21T07:44:13Z</dcterms:modified>
  <dc:title>அப்போஸ்தலர்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