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presProps" Target="presProps.xml"/>
  <Relationship Id="rId83" Type="http://schemas.openxmlformats.org/officeDocument/2006/relationships/viewProps" Target="viewProps.xml"/>
  <Relationship Id="rId8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ங்களுக்காக அது அங்கிகரிக்கும்படி, ஆசாரியன் அந்தக் கதிர்க்கட்டை ஓய்வுநாளுக்கு மறுநாளில் கர்த்தருடைய சந்நிதியில் அசைவாட்டவேண்ட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ங்களுக்காக அது அங்கிகரிக்கும்படி, ஆசாரியன் அந்தக் கதிர்க்கட்டை ஓய்வுநாளுக்கு மறுநாளில் கர்த்தருடைய சந்நிதியில் அசைவாட்டவேண்ட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ங்கள் அந்தக் கதிர்க்கட்டை அசைவாட்டும் நாளில் கர்த்தருக்குச் சர்வாங்க தகனபலியாக, ஒருவயதான பழுதற்ற ஒரு ஆட்டுக்குட்டியையும்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ங்கள் அந்தக் கதிர்க்கட்டை அசைவாட்டும் நாளில் கர்த்தருக்குச் சர்வாங்க தகனபலியாக, ஒருவயதான பழுதற்ற ஒரு ஆட்டுக்குட்டியையும்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ுக்குச் சுகந்த வாசனையான தகனபலியாக ஒரு மரக்காலிலே பத்தில் இரண்டு பங்கானதும் எண்ணெயிலே பிசைந்ததுமான மெல்லிய மாவாகிய போஜனபலியையும், திராட்சப்பழரசத்திலே காற்படியாகிய பானபலியையும் செலுத்தக்கடவீ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ுக்குச் சுகந்த வாசனையான தகனபலியாக ஒரு மரக்காலிலே பத்தில் இரண்டு பங்கானதும் எண்ணெயிலே பிசைந்ததுமான மெல்லிய மாவாகிய போஜனபலியையும், திராட்சப்பழரசத்திலே காற்படியாகிய பானபலியையும் செலுத்தக்கடவீ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ங்கள் தேவனுக்குக் காணிக்கையை நீங்கள் கொண்டுவரும் அந்நாள் மட்டும், அப்பமும் வாட்டிய கதிரும் பச்சைக்கதிரும் புசியீர்களாக; இது உங்கள் வாசஸ்தலங்களில் எல்லாம் உங்கள் தலைமுறைதோறும் சொல்லவேண்டிய நித்திய கட்டளை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ங்கள் தேவனுக்குக் காணிக்கையை நீங்கள் கொண்டுவரும் அந்நாள் மட்டும், அப்பமும் வாட்டிய கதிரும் பச்சைக்கதிரும் புசியீர்களாக; இது உங்கள் வாசஸ்தலங்களில் எல்லாம் உங்கள் தலைமுறைதோறும் சொல்லவேண்டிய நித்திய கட்டளை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ங்கள் தேவனுக்குக் காணிக்கையை நீங்கள் கொண்டுவரும் அந்நாள் மட்டும், அப்பமும் வாட்டிய கதிரும் பச்சைக்கதிரும் புசியீர்களாக; இது உங்கள் வாசஸ்தலங்களில் எல்லாம் உங்கள் தலைமுறைதோறும் சொல்லவேண்டிய நித்திய கட்டளை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ங்கள் அசைவாட்டும் கதிர்க்கட்டைக் கொண்டுவரும் ஓய்வுநாளுக்கு மறுநாள் முதற்கொண்டு எண்ணத்துவங்கி, ஏழுவாரங்கள் நிறைவேறினபின்பு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ந்த மாதம் பதினைந்தாம் தேதியிலே, கர்த்தருக்குப் புளிப்பில்லா அப்பப் பண்டிகையுமாய் இருக்கும்; ஏழுநாள் புசிப்பில்லா அப்பங்களைப் புசிக்கவேண்டும்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ங்கள் அசைவாட்டும் கதிர்க்கட்டைக் கொண்டுவரும் ஓய்வுநாளுக்கு மறுநாள் முதற்கொண்டு எண்ணத்துவங்கி, ஏழுவாரங்கள் நிறைவேறினபின்பு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ஏழாம் ஓய்வுநாளுக்கு மறுநாளாகிய ஐம்பதாம் நாள்மட்டும் எண்ணி, கர்த்தருக்குப் புதிய போஜனபலியைச் செலுத்தக்கடவீ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ஏழாம் ஓய்வுநாளுக்கு மறுநாளாகிய ஐம்பதாம் நாள்மட்டும் எண்ணி, கர்த்தருக்குப் புதிய போஜனபலியைச் செலுத்தக்கடவீ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ீங்கள் ஒரு மரக்காலிலே பத்தில் இரண்டு பங்காகிய மெல்லிய மாவிலே புளிப்பாகப் பாகம்பண்ணப்பட்ட அசைவாட்டும் காணிக்கையாயிருக்கிற இரண்டு அப்பங்களை உங்கள் வாசஸ்தலங்களிலிருந்து கர்த்தருக்கென்று முதற்பலனாகக் கொண்டுவந்து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ீங்கள் ஒரு மரக்காலிலே பத்தில் இரண்டு பங்காகிய மெல்லிய மாவிலே புளிப்பாகப் பாகம்பண்ணப்பட்ட அசைவாட்டும் காணிக்கையாயிருக்கிற இரண்டு அப்பங்களை உங்கள் வாசஸ்தலங்களிலிருந்து கர்த்தருக்கென்று முதற்பலனாகக் கொண்டுவந்து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னும் கர்த்தர் மோசேயை நோக்கி: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இஸ்ரவேல் புத்திரரோடே சொல்லவேண்டியது என்னவென்றால்: சபைகூடிவந்து பரிசுத்த நாட்களாக ஆசரிக்கும்படி, நீங்கள் கூறவேண்டிய கர்த்தருடைய பண்டிகை நாட்களாவன: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இஸ்ரவேல் புத்திரரோடே சொல்லவேண்டியது என்னவென்றால்: சபைகூடிவந்து பரிசுத்த நாட்களாக ஆசரிக்கும்படி, நீங்கள் கூறவேண்டிய கர்த்தருடைய பண்டிகை நாட்களாவன: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றுநாளும் வேலை செய்யவேண்டும்; ஏழாம்நாள் பரிசுத்த சபைகூடுதலான ஓய்வுநாள், அதில் ஒரு வேலையும் செய்யவேண்டாம்; அது உங்கள் வாசஸ்தலங்களிலெல்லாம் கர்த்தருக்கென்று ஓய்ந்திருக்கும் நாளாயிருப்பதாக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றுநாளும் வேலை செய்யவேண்டும்; ஏழாம்நாள் பரிசுத்த சபைகூடுதலான ஓய்வுநாள், அதில் ஒரு வேலையும் செய்யவேண்டாம்; அது உங்கள் வாசஸ்தலங்களிலெல்லாம் கர்த்தருக்கென்று ஓய்ந்திருக்கும் நாளாயிருப்பதாக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ந்த மாதம் பதினைந்தாம் தேதியிலே, கர்த்தருக்குப் புளிப்பில்லா அப்பப் பண்டிகையுமாய் இருக்கும்; ஏழுநாள் புசிப்பில்லா அப்பங்களைப் புசிக்கவேண்டும்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பைகூடிவந்து பரிசுத்தமாய் ஆசரிக்கும்படி, நீங்கள் குறித்தகாலத்தில் கூறவேண்டிய கர்த்தரின் பண்டிகைகளாவன: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பைகூடிவந்து பரிசுத்தமாய் ஆசரிக்கும்படி, நீங்கள் குறித்தகாலத்தில் கூறவேண்டிய கர்த்தரின் பண்டிகைகளாவன: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ுதலாம் மாதம் பதினாலாம் தேதி அந்திநேரமாகிற வேளையிலே கர்த்தரின் பஸ்காபண்டிகையும்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த்தோடேகூடக் கர்த்தருக்குச் சர்வாங்க தகனபலியாக, ஒருவயதான பழுதற்ற ஏழு ஆட்டுக்குட்டிகளையும், ஒரு காளையையும், இரண்டு ஆட்டுக்கடாக்களையும் கர்த்தருக்குச் சுகந்த வாசனையான தகனபலியாக அவைகளுக்கு அடுத்த போஜனபலியையும், பானபலிகளையும் செலுத்தி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த்தோடேகூடக் கர்த்தருக்குச் சர்வாங்க தகனபலியாக, ஒருவயதான பழுதற்ற ஏழு ஆட்டுக்குட்டிகளையும், ஒரு காளையையும், இரண்டு ஆட்டுக்கடாக்களையும் கர்த்தருக்குச் சுகந்த வாசனையான தகனபலியாக அவைகளுக்கு அடுத்த போஜனபலியையும், பானபலிகளையும் செலுத்தி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த்தோடேகூடக் கர்த்தருக்குச் சர்வாங்க தகனபலியாக, ஒருவயதான பழுதற்ற ஏழு ஆட்டுக்குட்டிகளையும், ஒரு காளையையும், இரண்டு ஆட்டுக்கடாக்களையும் கர்த்தருக்குச் சுகந்த வாசனையான தகனபலியாக அவைகளுக்கு அடுத்த போஜனபலியையும், பானபலிகளையும் செலுத்தி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வெள்ளாடுகளில் ஒரு கடாவைப் பாவநிவாரணபலியாகவும், ஒருவயதான இரண்டு ஆட்டுக்குட்டிகளைச் சமாதானபலியாகவும் இடக்கடவீ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ைகளை ஆசாரியன் முதற்பலனாகிய அப்பத்தோடும் இரண்டு ஆட்டுக்குட்டிகளோடுங்கூடக் கர்த்தருடைய சந்நிதியில் அசைவாட்டும் பலியாக அசைவாட்டக்கடவன்; கர்த்தருக்குப் பரிசுத்தமாகிய அவைகள் ஆசாரியனுடையவைகளாகு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ைகளை ஆசாரியன் முதற்பலனாகிய அப்பத்தோடும் இரண்டு ஆட்டுக்குட்டிகளோடுங்கூடக் கர்த்தருடைய சந்நிதியில் அசைவாட்டும் பலியாக அசைவாட்டக்கடவன்; கர்த்தருக்குப் பரிசுத்தமாகிய அவைகள் ஆசாரியனுடையவைகளாகு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ந்த நாள் உங்களுக்குச் சபைகூடும் பரிசுத்த நாள் என்று கூறவேண்டும்; அதிலே சாதாரணமான யாதொரு வேலையும் செய்யலாகாது; இது உங்கள் வாசஸ்தலங்களிலெல்லாம் உங்கள் தலைமுறைதோறும் செல்லவேண்டிய நித்திய கட்டளை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ுதலாம் நாள் உங்களுக்குப் பரிசுத்தமான சபைகூடுதல்; அதிலே சாதாரணமான யாதொரு வேலையும் செய்யவேண்டாம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ந்த நாள் உங்களுக்குச் சபைகூடும் பரிசுத்த நாள் என்று கூறவேண்டும்; அதிலே சாதாரணமான யாதொரு வேலையும் செய்யலாகாது; இது உங்கள் வாசஸ்தலங்களிலெல்லாம் உங்கள் தலைமுறைதோறும் செல்லவேண்டிய நித்திய கட்டளை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உங்கள் தேசத்தின் வெள்ளாண்மையை நீங்கள் அறுக்கையில், வயலின் ஓரத்தில் இருக்கிறதை முற்றிலும் அறுக்காமலும், சிந்திக்கிடக்கிற கதிர்களைப் பொறுக்காமலும், எளியவனுக்கும் பரதேசிக்கும் அவைகளை விட்டுவிடவேண்டும்; நான் உங்கள் தேவனாகிய கர்த்தர் என்று சொல் என்ற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உங்கள் தேசத்தின் வெள்ளாண்மையை நீங்கள் அறுக்கையில், வயலின் ஓரத்தில் இருக்கிறதை முற்றிலும் அறுக்காமலும், சிந்திக்கிடக்கிற கதிர்களைப் பொறுக்காமலும், எளியவனுக்கும் பரதேசிக்கும் அவைகளை விட்டுவிடவேண்டும்; நான் உங்கள் தேவனாகிய கர்த்தர் என்று சொல் என்ற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ின்னும் கர்த்தர் மோசேயை நோக்கி: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ீ இஸ்ரவேல் புத்திரரோடே சொல்லவேண்டியது என்னவென்றால் உங்களுக்கு ஏழாம் மாதம் முதலாந்தேதி எக்காளச் சத்தத்தால் ஞாபகக்குறியாகக் கொண்டாடுகிற பண்டிகை என்கிற சபை கூடும் பரிசுத்த ஓய்வுநாளாயிருப்பதாக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ீ இஸ்ரவேல் புத்திரரோடே சொல்லவேண்டியது என்னவென்றால் உங்களுக்கு ஏழாம் மாதம் முதலாந்தேதி எக்காளச் சத்தத்தால் ஞாபகக்குறியாகக் கொண்டாடுகிற பண்டிகை என்கிற சபை கூடும் பரிசுத்த ஓய்வுநாளாயிருப்பதாக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திலே சாதாரணமான யாதொரு வேலையும் செய்யாமல், கர்த்தருக்குத் தகனபலி செலுத்தவேண்டும் என்று சொல் என்ற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ின்னும் கர்த்தர் மோசேயை நோக்கி: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ந்த ஏழாம் மாதம் பத்தாந்தேதி உங்களுக்குப் பாவநிவிர்த்தி செய்யும் நாளும் சபைகூடும் பரிசுத்தநாளுமாயிருப்பதாக; அப்பொழுது நீங்கள் உங்கள் ஆத்துமாக்களைத் தாழ்மைப்படுத்தி, கர்த்தருக்குத் தகனபலி செலுத்தக்கடவீ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ந்த ஏழாம் மாதம் பத்தாந்தேதி உங்களுக்குப் பாவநிவிர்த்தி செய்யும் நாளும் சபைகூடும் பரிசுத்தநாளுமாயிருப்பதாக; அப்பொழுது நீங்கள் உங்கள் ஆத்துமாக்களைத் தாழ்மைப்படுத்தி, கர்த்தருக்குத் தகனபலி செலுத்தக்கடவீ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ஏழுநாளும் கர்த்தருக்குத் தகனபலியிடவேண்டும்; ஏழாம்நாள் பரிசுத்தமான சபைகூடுதல்; அதில் சாதாரணமான யாதொரு வேலையும் செய்யலாகாது என்று சொல் என்ற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ந்த நாள் உங்கள் தேவனாகிய கர்த்தருடைய சந்நிதியில் உங்களுக்குப் பாவநிவிர்த்தி செய்யப்படும் பாவநிவாரண நாளாயிருக்கிறபடியால், அதிலே யாதொரு வேலையும் செய்யவேண்டாம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ந்த நாள் உங்கள் தேவனாகிய கர்த்தருடைய சந்நிதியில் உங்களுக்குப் பாவநிவிர்த்தி செய்யப்படும் பாவநிவாரண நாளாயிருக்கிறபடியால், அதிலே யாதொரு வேலையும் செய்யவேண்டாம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ந்நாளிலே தன்னைத் தாழ்மைப்படுத்தாத எந்த ஆத்துமாவும் தன் ஜனத்தில் இராதபடிக்கு அறுப்புண்டு போவ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ந்நாளிலே ஒரு ஆத்துமா யாதொரு வேலையைச் செய்தால், அந்த ஆத்துமாவை அவன் ஜனத்தின் நடுவிலே வைக்காமல் அழிப்பே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ந்நாளிலே ஒரு ஆத்துமா யாதொரு வேலையைச் செய்தால், அந்த ஆத்துமாவை அவன் ஜனத்தின் நடுவிலே வைக்காமல் அழிப்பே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தில் நீங்கள் எந்த வேலையும் செய்யாதிருப்பது உங்கள் வாசஸ்தலங்களில் எல்லாம் உங்கள் தலைமுறைதோறும் செல்லவேண்டிய நித்திய கட்டளை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தில் நீங்கள் எந்த வேலையும் செய்யாதிருப்பது உங்கள் வாசஸ்தலங்களில் எல்லாம் உங்கள் தலைமுறைதோறும் செல்லவேண்டிய நித்திய கட்டளை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து உங்களுக்கு விசேஷித்த ஓய்வுநாள்; அதில் உங்கள் ஆத்துமாக்களைத் தாழ்மைப்படுத்தவேண்டும்; அந்த மாதத்தின் ஒன்பதாந்தேதி சாயங்காலந்துவங்கி, மறுநாள் சாயங்காலம்மட்டும் உங்கள் ஓய்வை ஆசரிக்கக்கடவீர்கள் என்றார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து உங்களுக்கு விசேஷித்த ஓய்வுநாள்; அதில் உங்கள் ஆத்துமாக்களைத் தாழ்மைப்படுத்தவேண்டும்; அந்த மாதத்தின் ஒன்பதாந்தேதி சாயங்காலந்துவங்கி, மறுநாள் சாயங்காலம்மட்டும் உங்கள் ஓய்வை ஆசரிக்கக்கடவீர்கள் என்றார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பின்னும் கர்த்தர் மோசேயை நோக்கி: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ஏழுநாளும் கர்த்தருக்குத் தகனபலியிடவேண்டும்; ஏழாம்நாள் பரிசுத்தமான சபைகூடுதல்; அதில் சாதாரணமான யாதொரு வேலையும் செய்யலாகாது என்று சொல் என்றார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நீ இஸ்ரவேல் புத்திரரோடே சொல்லவேண்டியது என்னவென்றால்: அந்த ஏழாம் மாதம் பதினைந்தாந்தேதிமுதல் ஏழுநாளளவும் கர்த்தருக்கு ஆசரிக்கும் கூடாரப்பண்டிகையாயிருப்பதாக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நீ இஸ்ரவேல் புத்திரரோடே சொல்லவேண்டியது என்னவென்றால்: அந்த ஏழாம் மாதம் பதினைந்தாந்தேதிமுதல் ஏழுநாளளவும் கர்த்தருக்கு ஆசரிக்கும் கூடாரப்பண்டிகையாயிருப்பதாக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முதலாம் நாள் சபைகூடும் பரிசுத்தநாள்; அதிலே சாதாரணமான யாதொரு வேலையும் செய்யலாகாது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ஏழுநாளும் கர்த்தருக்குத் தகனபலி செலுத்தக்கடவீர்கள்; எட்டாம் நாள் உங்களுக்குச் சபைகூடும் பரிசுத்தநாள்; அதிலே கர்த்தருக்குத் தகனபலி செலுத்தக்கடவீர்கள்; அது ஆசரிக்கப்படும் நாள்; அதிலே சாதாரணமான யாதொரு வேலையும் செய்யவேண்டாம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ஏழுநாளும் கர்த்தருக்குத் தகனபலி செலுத்தக்கடவீர்கள்; எட்டாம் நாள் உங்களுக்குச் சபைகூடும் பரிசுத்தநாள்; அதிலே கர்த்தருக்குத் தகனபலி செலுத்தக்கடவீர்கள்; அது ஆசரிக்கப்படும் நாள்; அதிலே சாதாரணமான யாதொரு வேலையும் செய்யவேண்டாம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நீங்கள் கர்த்தருடைய ஓய்வுநாட்களில் செலுத்துவதும் தவிர, நீங்கள் கர்த்தருக்குப் படைக்கிற உங்கள் எல்லாக் காணிக்கைகளும் பொருத்தனைகளும் உற்சாகபலிகளும் தவிர,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நீங்கள் கர்த்தருடைய ஓய்வுநாட்களில் செலுத்துவதும் தவிர, நீங்கள் கர்த்தருக்குப் படைக்கிற உங்கள் எல்லாக் காணிக்கைகளும் பொருத்தனைகளும் உற்சாகபலிகளும் தவிர,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நீங்கள் அந்தந்த நாளுக்குத்தக்கதாய்க் கர்த்தருக்குச் சர்வாங்க தகனபலி, போஜனபலி, இரத்தப்பலி, பானபலி முதலானவைகளைச் செலுத்தும்படி சபைகூடிவந்து, பரிசுத்தமாய் ஆசரிப்பதற்காக நீங்கள் கூறவேண்டிய கர்த்தருடைய பண்டிகைகள் இவைகளே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நீங்கள் அந்தந்த நாளுக்குத்தக்கதாய்க் கர்த்தருக்குச் சர்வாங்க தகனபலி, போஜனபலி, இரத்தப்பலி, பானபலி முதலானவைகளைச் செலுத்தும்படி சபைகூடிவந்து, பரிசுத்தமாய் ஆசரிப்பதற்காக நீங்கள் கூறவேண்டிய கர்த்தருடைய பண்டிகைகள் இவைகளே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நிலத்தின் பலனை நீங்கள் சேர்த்துவைக்கும் ஏழாம் மாதம் பதினைந்தாந்தேதிமுதல் கர்த்தருக்குப் பண்டிகையை ஏழுநாள் ஆசரிக்கக்கடவீர்கள்; முதலாம் நாளிலும் ஓய்வு: எட்டாம் நாளிலும் ஓய்வ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ன்னும் கர்த்தர் மோசேயை நோக்கி: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நிலத்தின் பலனை நீங்கள் சேர்த்துவைக்கும் ஏழாம் மாதம் பதினைந்தாந்தேதிமுதல் கர்த்தருக்குப் பண்டிகையை ஏழுநாள் ஆசரிக்கக்கடவீர்கள்; முதலாம் நாளிலும் ஓய்வு: எட்டாம் நாளிலும் ஓய்வு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முதல் நாளிலே அலங்காரமான விருட்சங்களின் கனிகளையும் பேரீச்சின் ஓலைகளையும் தழைத்திருக்கிற விருட்சங்களின் கிளைகளையும் ஆற்றலரிகளையும் கொண்டுவந்து, உங்கள் தேவனாகிய கர்த்தருடைய சந்நிதியில் ஏழுநாளும் மகிழ்ச்சியாயிருங்கள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முதல் நாளிலே அலங்காரமான விருட்சங்களின் கனிகளையும் பேரீச்சின் ஓலைகளையும் தழைத்திருக்கிற விருட்சங்களின் கிளைகளையும் ஆற்றலரிகளையும் கொண்டுவந்து, உங்கள் தேவனாகிய கர்த்தருடைய சந்நிதியில் ஏழுநாளும் மகிழ்ச்சியாயிருங்கள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வருஷந்தோறும் ஏழுநாள் கர்த்தருக்கு இந்தப் பண்டிகையை ஆசரிக்கக்கடவீர்கள்; இது உங்கள் தலைமுறைதோறும் செல்லவேண்டிய நித்திய கட்டளை; ஏழாம் மாதத்தில் அதை ஆசரிக்கவேண்டும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வருஷந்தோறும் ஏழுநாள் கர்த்தருக்கு இந்தப் பண்டிகையை ஆசரிக்கக்கடவீர்கள்; இது உங்கள் தலைமுறைதோறும் செல்லவேண்டிய நித்திய கட்டளை; ஏழாம் மாதத்தில் அதை ஆசரிக்கவேண்டும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நான் இஸ்ரவேல் புத்திரரை எகிப்து தேசத்திலிருந்து புறப்படப்பண்ணினபோது, அவர்களைக் கூடாரங்களில் குடியிருக்கப்பண்ணினதை உங்கள் சந்ததியார் அறியும்படிக்கு,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நான் இஸ்ரவேல் புத்திரரை எகிப்து தேசத்திலிருந்து புறப்படப்பண்ணினபோது, அவர்களைக் கூடாரங்களில் குடியிருக்கப்பண்ணினதை உங்கள் சந்ததியார் அறியும்படிக்கு,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ஏழுநாள் கூடாரங்களில் குடியிருக்கக்கடவீர்கள்; இஸ்ரவேலில் பிறந்தவர்கள் எல்லாரும் கூடாரங்களில் வாசம்பண்ணவேண்டும்; நான் உங்கள் தேவனாகிய கர்த்தர் என்று சொல் என்றார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ஏழுநாள் கூடாரங்களில் குடியிருக்கக்கடவீர்கள்; இஸ்ரவேலில் பிறந்தவர்கள் எல்லாரும் கூடாரங்களில் வாசம்பண்ணவேண்டும்; நான் உங்கள் தேவனாகிய கர்த்தர் என்று சொல் என்றார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ப்படியே மோசே கர்த்தருடைய பண்டிகைகளை இஸ்ரவேல் புத்திரருக்குத் தெரிவித்த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 இஸ்ரவேல் புத்திரரோடே சொல்லவேண்டியது என்னவென்றால்: நான் உங்களுக்குக் கொடுக்கும் தேசத்தில் நீங்கள் போய்ச் சேர்ந்து, அதின் வெள்ளாண்மையை அறுக்கும்போது, உங்கள் அறுப்பின் முதற்பலனாகிய ஒரு கதிர்க்கட்டை ஆசாரியனிடத்தில் கொண்டுவரக்கடவீ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 இஸ்ரவேல் புத்திரரோடே சொல்லவேண்டியது என்னவென்றால்: நான் உங்களுக்குக் கொடுக்கும் தேசத்தில் நீங்கள் போய்ச் சேர்ந்து, அதின் வெள்ளாண்மையை அறுக்கும்போது, உங்கள் அறுப்பின் முதற்பலனாகிய ஒரு கதிர்க்கட்டை ஆசாரியனிடத்தில் கொண்டுவரக்கடவீ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62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और वह उस पूले को यहोवा के साम्हने हिलाए, कि वह तुम्हारे निमित्त ग्रहण किया जाए; वह उ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िश्रामदिन के दूसरे दिन हिल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और जिस दिन तुम पूले को हिलवाओ उसी दिन एक वर्ष का निर्दोष भेड़ का बच्चा यहोवा के लिये होमबल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ढ़ा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और उसके साथ का अन्नबलि एपा के दो दसवें अंश तेल से सने हुए मैदे का हो वह सुखदायक सुगन्ध के लिय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होवा का हव्य हो; और उसके साथ का अर्घ हीन भर की चौथाई दाखमधु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और जब तक तुम इस चढ़ावे को अपने परमेश्वर के पास न ले जाओ, उस दिन तक नये खेत में से न तो रोटी खान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न भुना हुआ अन्न और न हरी बालें; यह तुम्हारी पीढ़ी पीढ़ी में तुम्हारे सारे घरानों में सदा की विध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ठहर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फिर उस विश्रामदिन के दूसरे दिन से, अर्थात जिस दिन तुम हिलाई जाने वाली भेंट के पूले को लाओगे, उ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और उसी महीने के पंद्रहवें दिन को यहोवा के लिये अखमीरी रोटी का पर्ब्ब हुआ करे; उस में तुम सात दि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िन से पूरे सात विश्रामदिन गिन लेन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सातवें विश्रामदिन के दूसरे दिन तक पचास दिन गिनना, और पचासवें दिन यहोवा के लिये नया अन्नबल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ढ़ा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तुम अपने घरों में से एपा के दो दसवें अंश मैदे की दो रोटियां हिलाने की भेंट के लिये ले आना; व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खमीर के साथ पकाई जाएं, और यहोवा के लिये पहिली उपज ठहर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फिर यहोवा ने मूसा से कह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इस्त्राएलियों से कह, कि यहोवा के पर्ब्ब जिनका तुम को पवित्र सभा एकत्रित करने के लिये नियत समय प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चार करना होगा, मेरे वे पर्ब्ब य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छ: दिन कामकाज किया जाए, पर सातवां दिन परमविश्राम का और पवित्र सभा का दिन है; उस में किसी प्रका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ा कामकाज न किया जाए; वह तुम्हारे सब घरों में यहोवा का विश्राम दिन ठहर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क अखमीरी रोटी खाया कर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फिर यहोवा के पर्ब्ब जिन में से एक एक के ठहराये हुए समय में तुम्हें पवित्र सभा करने के लिये प्रचा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ना होगा वे य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पहिले महीने के चौदहवें दिन को गोधूलि के समय यहोवा का फसह हुआ कर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और उस रोटी के संग एक एक वर्ष के सात निर्दोष भेड़ के बच्चे, और एक बछड़ा, और दो मेढ़े चढ़ाना; व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पने अपने साथ के अन्नबलि और अर्घ समेत यहोवा के लिये होमबलि के समान चढ़ाए जाएं, अर्थात वे यहोवा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िये सुखदायक सुगन्ध देने वाला हव्य ठहर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फिर पापबलि के लिये एक बकरा, और मेलबलि के लिये एक एक वर्ष के दो भेड़ के बच्चे चढ़ा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तब याजक उन को पहिली उपज की रोटी समेत यहोवा के साम्हने हिलाने की भेंट के लिये हिलाए, और इ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टियों के संग वे दो भेड़ के बच्चे भी हिलाए जाएं; वे यहोवा के लिये पवित्र, और याजक का भाग ठहर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और तुम उस दिन यह प्रचार करना, कि आज हमारी एक पवित्र सभा होगी; और परिश्रम का कोई काम न करना; य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उन में से पहिले दिन तुम्हारी पवित्र सभा हो; और उस दिन परिश्रम का कोई काम न कर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म्हारे सारे घरानों में तुम्हारी पीढ़ी पीढ़ी में सदा की विधि ठहर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जब तुम अपने देश में के खेत काटो, तब अपने खेत के कोनों को पूरी रीति से न काटना, और खेत में गिर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ुई बालों को न इकट्ठा करना; उसे दीनहीन और परदेशी के लिये छोड़ देना; मैं तुम्हारा परमेश्वर यहोवा हू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फिर यहोवा ने मूसा से कह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इस्त्राएलियों से कह, कि सातवें महीने के पहिले दिन को तुम्हारे लिये परमविश्राम हो; उस में स्मर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िलाने के लिये नरसिंगे फूंके जाएं, और एक पवित्र सभा इकट्ठी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उस दिन तुम परिश्रम का कोई काम न करना, और यहोवा के लिये एक हव्य चढ़ान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फिर यहोवा ने मूसा से कह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उसी सातवें महीने का दसवां दिन प्रायश्चित्त का दिन माना जाए; वह तुम्हारी पवित्र सभा का दिन होग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उस में तुम अपने अपने जीव को दु:ख देना और यहोवा का हव्य चढ़ा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और सातों दिन तुम यहोवा को हव्य चढ़ाया करना; और सातवें दिन पवित्र सभा हो; उस दिन परिश्रम का को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उस दिन तुम किसी प्रकार का कामकाज न करना; क्योंकि वह प्रायश्चित्त का दिन नियुक्त किया गया है जि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तुम्हारे परमेश्वर यहोवा के साम्हने तुम्हारे लिये प्रायश्चित्त किया 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इसलिये जो प्राणी उस दिन दु:ख न सहे वह अपने लोगों में से नाश किया 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और जो प्राणी उस दिन किसी प्रकार का कामकाज करे उस प्राणी को मैं उसके लोगों के बीच में से नाश 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डाल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तुम किसी प्रकार का कामकाज न करना; यह तुम्हारी पीढ़ी पीढ़ी में तुम्हारे घराने में सदा की विध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ठहर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वह दिन तुम्हारे लिये परमविश्राम का हो, उस में तुम अपने अपने जीव को दु:ख देना; और उस महीने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वें दिन की सांझ से ले कर दूसरी सांझ तक अपना विश्रामदिन माना करन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फिर यहोवा ने मूसा से कह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ाम न करन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इस्त्राएलियों से कह, कि उसी सातवें महीने के पन्द्रहवें दिन से सात दिन तक यहोवा के लिय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झोंपडिय़ों का पर्ब्ब रहा कर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पहिले दिन पवित्र सभा हो; उस में परिश्रम का कोई काम न कर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सातोंदिन यहोवा के लिये हव्य चढ़ाया करना, फिर आठवें दिन तुम्हारी पवित्र सभा हो, और यहोवा के लिय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व्य चढ़ाना; वह महासभा का दिन है, और उस में परिश्रम का कोई काम न करन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यहोवा के नियत पर्ब्ब ये ही हैं, इन में तुम यहोवा को हव्य चढ़ाना, अर्थात होमबलि, अन्नबलि, मेलबल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अर्घ, प्रत्येक अपने अपने नियत समय पर चढ़ाया जाए और पवित्र सभा का प्रचार कर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इन सभों से अधिक यहोवा के विश्रामदिनों को मानना, और अपनी भेंटों, और सब मन्नतों, और स्वेच्छाबलिय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 जो यहोवा को अर्पण करोगे चढ़ाया करन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फिर सातवें महीने के पन्द्रहवें दिन को, जब तुम देश की उपज को इकट्ठा कर चुको, तब सात दिन तक यहोव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फिर यहोवा ने मूसा से कह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ा पर्ब्ब मानना; पहिले दिन परमविश्राम हो, और आठवें दिन परमविश्राम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और पहिले दिन तुम अच्छे अच्छे वृक्षों की उपज, और खजूर के पत्ते, और घने वृक्षों की डालियां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ालों में के मजनू को ले कर अपने परमेश्वर यहोवा के साम्हने सात दिन तक आनन्द कर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और प्रतिवर्ष सात दिन तक यहोवा के लिये पर्ब्ब माना करना; यह तुम्हारी पीढ़ी पीढ़ी में सदा की विध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ठहरे, कि सातवें महीने में यह पर्ब्ब माना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सात दिन तक तुम झोंपडिय़ों में रहा करना, अर्थात जितने जन्म के इस्त्राएली हैं वे सब के स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झोंपडिय़ों में रहे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इसलिये कि तुम्हारी पीढ़ी पीढ़ी के लोग जान रखें, कि जब यहोवा हम इस्त्राएलियों को मिस्र देश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िकाल कर ला रहा था तब उसने उन को झोंपडिय़ों में टिकाया था; मैं तुम्हारा परमेश्वर यहोव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और मूसा ने इस्त्राएलियों को यहोवा के पर्ब्ब के नियत समय कह सुनाए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इस्त्राएलियों से कह, कि जब तुम उस देश में प्रवेश करो जिसे यहोवा तुम्हें देता है और उस में के खे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ाटो, तब अपने अपने पक्के खेत की पहिली उपज का पूला याजक के पास ले आया करन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2026-08-02T22:32:48Z</dcterms:created>
  <dcterms:modified xsi:type="dcterms:W3CDTF">2026-08-02T22:32:48Z</dcterms:modified>
  <dc:title>லேவியராகமம் : 23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