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presProps" Target="presProps.xml"/>
  <Relationship Id="rId30" Type="http://schemas.openxmlformats.org/officeDocument/2006/relationships/viewProps" Target="viewProps.xml"/>
  <Relationship Id="rId3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76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தாய் வருந்தி அழை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க பாதை காரிரு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ஒள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ுகை நிறைந்த பள்ளத்தாக்கு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ம் நீருற்றாய் மாற்றின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 கூர்ந்து மனதுரு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மாதானத்தின் உடன்படிக்கை 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கர்த்தர் காத்துக் கொ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றண்ட வாழ்க்கை செழித்த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ாதி தேவன் உன் அடைக்கல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அருள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மகிழ்ச்சி தலைமேல் இ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ஞ்சலம் தவிப்பும் ஓட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் பாடி திரும்பியே வ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பெல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பர்வதம் உன்னைச் சேர்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தம் மகிழ்ச்சி அட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ித்திய புயங்கள் உன் ஆதார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தேவன் என்றென்றுமுள்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ா காலமும் நமது தேவன் – மர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யந்தம் நம்மை நட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த்தாலே இழுத்துக்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 தேவ அன்ப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்வனாந்திரத்தில் நயங்காட்டி உ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2026-09-15T16:55:30Z</dcterms:created>
  <dcterms:modified xsi:type="dcterms:W3CDTF">2026-09-15T16:55:30Z</dcterms:modified>
  <dc:title>துதிப் பாடல்கள் : 54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