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16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தாய் வருந்தி அழை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னக பாதை காரிரு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 தேவ ஒள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ுகை நிறைந்த பள்ளத்தாக்கு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ம் நீருற்றாய் மாற்றின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கூர்ந்து மனதுரு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 தேவ அன்ப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சமாதானத்தின் உடன்படிக்கை 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யாய் கர்த்தர் காத்துக் கொள்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றண்ட வாழ்க்கை செழித்த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ாதி தேவன் உன் அடைக்கல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 தேவ அருள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மகிழ்ச்சி தலைமேல் இரு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ஞ்சலம் தவிப்பும் ஓட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் பாடி திரும்பியே 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 தேவ பெலத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யோன் பர்வதம் உன்னைச் சேர்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ததம் மகிழ்ச்சி அடை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நித்திய புயங்கள் உன் ஆதார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தேவன் என்றென்றுமுள்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ா காலமும் நமது தேவன் – மர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யந்தம் நம்மை நட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ருண்யத்தாலே இழுத்துக்கொண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 தேவ அன்ப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்வனாந்திரத்தில் நயங்காட்டி உ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2026-07-30T18:16:01Z</dcterms:created>
  <dcterms:modified xsi:type="dcterms:W3CDTF">2026-07-30T18:16:01Z</dcterms:modified>
  <dc:title>துதிப் பாடல்கள் : 54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