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னால் பாடுவேன் இயேசு பாலனை
உன்னைப் பாடினால் துன்பம் நீங்கிடும்
தேடினால் தேடுவேன் இயேசு தேவனை
உன்னருள் நான் தேடுவேன் தே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ன்னிரு வயதினில் பாலகன் நீரே
என்னரும் போதனை இயம்பி நின்றிரே
கோடையில் கிடைத்த குளிர் இளநீரே
கடையர் களித்திட கதி தருவ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ை உம்மை தொட்டதினாலே
பறந்து போனதே அவள் தன் நோயும்
பாவி எந்தன் பாவ வினைகள்
பறந்து போகுமே உன்னை நினை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2026-07-30T17:15:21Z</dcterms:created>
  <dcterms:modified xsi:type="dcterms:W3CDTF">2026-07-30T17:15:21Z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