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க்குப் பயந்து, அவர் வழிகளில் நடக்கிறவன் எவனோ, அவன் பாக்கிய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கைகளின் பிரயாசத்தை நீ சாப்பிடுவாய்; உனக்குப் பாக்கியமும் நன்மையும் உண்ட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மனைவி உன் வீட்டோரங்களில் கனிதரும் திராட்சக்கொடியைப்போல் இருப்பாள்; உன் பிள்ளைகள் உன் பந்தியைச் சுற்றிலும் ஒலிவமரக் கன்றுகளைப்போல் இருப்ப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மனைவி உன் வீட்டோரங்களில் கனிதரும் திராட்சக்கொடியைப்போல் இருப்பாள்; உன் பிள்ளைகள் உன் பந்தியைச் சுற்றிலும் ஒலிவமரக் கன்றுகளைப்போல் இருப்ப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கர்த்தருக்குப் பயப்படுகிற மனுஷன் இவ்விதமாய் ஆசீர்வதிக்கப்படு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சீயோனிலிருந்து உன்னை ஆசீர்வதிப்பார்; நீ ஜீவனுள்ள நாளெல்லாம் எருசலேமின் வாழ்வைக் காண்ப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சீயோனிலிருந்து உன்னை ஆசீர்வதிப்பார்; நீ ஜீவனுள்ள நாளெல்லாம் எருசலேமின் வாழ்வைக் காண்ப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ன் பிள்ளைகளின் பிள்ளைகளையும், இஸ்ரவேலுக்கு உண்டாகும் சமாதானத்தையும் காண்ப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lessed is every one that fears the LORD; that walks in his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you shall eat the labour of yours hands: happy shall you be, and it shall be well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r wife shall be as a fruitful vine by the sides of yours house: your children like ol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nts round about your t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that thus shall the man be blessed that fear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LORD shall bless you out of Zion: and you shall see the good of Jerusalem all the day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ea, you shall see your children's children, and peace upo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2026-07-19T20:03:25Z</dcterms:created>
  <dcterms:modified xsi:type="dcterms:W3CDTF">2026-07-19T20:03:25Z</dcterms:modified>
  <dc:title>சங்கீதம் : 128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